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1.xml" ContentType="application/vnd.openxmlformats-officedocument.presentationml.tag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30"/>
  </p:notesMasterIdLst>
  <p:sldIdLst>
    <p:sldId id="256" r:id="rId2"/>
    <p:sldId id="258" r:id="rId3"/>
    <p:sldId id="259" r:id="rId4"/>
    <p:sldId id="260" r:id="rId5"/>
    <p:sldId id="261" r:id="rId6"/>
    <p:sldId id="262" r:id="rId7"/>
    <p:sldId id="267" r:id="rId8"/>
    <p:sldId id="268" r:id="rId9"/>
    <p:sldId id="272" r:id="rId10"/>
    <p:sldId id="281" r:id="rId11"/>
    <p:sldId id="273" r:id="rId12"/>
    <p:sldId id="274" r:id="rId13"/>
    <p:sldId id="275" r:id="rId14"/>
    <p:sldId id="276" r:id="rId15"/>
    <p:sldId id="277" r:id="rId16"/>
    <p:sldId id="271" r:id="rId17"/>
    <p:sldId id="278" r:id="rId18"/>
    <p:sldId id="279" r:id="rId19"/>
    <p:sldId id="280" r:id="rId20"/>
    <p:sldId id="282" r:id="rId21"/>
    <p:sldId id="283" r:id="rId22"/>
    <p:sldId id="284" r:id="rId23"/>
    <p:sldId id="269" r:id="rId24"/>
    <p:sldId id="263" r:id="rId25"/>
    <p:sldId id="264" r:id="rId26"/>
    <p:sldId id="270" r:id="rId27"/>
    <p:sldId id="265" r:id="rId28"/>
    <p:sldId id="266" r:id="rId29"/>
  </p:sldIdLst>
  <p:sldSz cx="14630400" cy="8229600"/>
  <p:notesSz cx="8229600" cy="14630400"/>
  <p:embeddedFontLst>
    <p:embeddedFont>
      <p:font typeface="Noto Sans" panose="020B0502040504020204" pitchFamily="34" charset="0"/>
      <p:regular r:id="rId31"/>
      <p:bold r:id="rId32"/>
    </p:embeddedFont>
    <p:embeddedFont>
      <p:font typeface="Source Sans Pro" panose="020B0503030403020204" pitchFamily="34" charset="0"/>
      <p:regular r:id="rId33"/>
      <p:bold r:id="rId34"/>
      <p:italic r:id="rId35"/>
      <p:boldItalic r:id="rId36"/>
    </p:embeddedFont>
  </p:embeddedFontLst>
  <p:defaultTextStyle>
    <a:defPPr>
      <a:defRPr lang="vi-V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4E7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97C0D2C-7C7F-410F-8734-F57FC0549E0D}" v="2" dt="2025-11-27T03:41:56.84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41" d="100"/>
          <a:sy n="41" d="100"/>
        </p:scale>
        <p:origin x="3499" y="4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uong nguyen" userId="7a0fe5fde645ebbe" providerId="LiveId" clId="{5EE74055-D4C9-48C1-856B-4C3EFEF0857F}"/>
    <pc:docChg chg="custSel modSld modShowInfo">
      <pc:chgData name="duong nguyen" userId="7a0fe5fde645ebbe" providerId="LiveId" clId="{5EE74055-D4C9-48C1-856B-4C3EFEF0857F}" dt="2025-11-27T03:41:56.840" v="5"/>
      <pc:docMkLst>
        <pc:docMk/>
      </pc:docMkLst>
      <pc:sldChg chg="modTransition">
        <pc:chgData name="duong nguyen" userId="7a0fe5fde645ebbe" providerId="LiveId" clId="{5EE74055-D4C9-48C1-856B-4C3EFEF0857F}" dt="2025-11-27T03:41:56.840" v="5"/>
        <pc:sldMkLst>
          <pc:docMk/>
          <pc:sldMk cId="0" sldId="256"/>
        </pc:sldMkLst>
      </pc:sldChg>
      <pc:sldChg chg="modTransition">
        <pc:chgData name="duong nguyen" userId="7a0fe5fde645ebbe" providerId="LiveId" clId="{5EE74055-D4C9-48C1-856B-4C3EFEF0857F}" dt="2025-11-27T03:41:56.840" v="5"/>
        <pc:sldMkLst>
          <pc:docMk/>
          <pc:sldMk cId="0" sldId="258"/>
        </pc:sldMkLst>
      </pc:sldChg>
      <pc:sldChg chg="addSp delSp modSp mod modTransition delAnim">
        <pc:chgData name="duong nguyen" userId="7a0fe5fde645ebbe" providerId="LiveId" clId="{5EE74055-D4C9-48C1-856B-4C3EFEF0857F}" dt="2025-11-27T03:41:56.840" v="5"/>
        <pc:sldMkLst>
          <pc:docMk/>
          <pc:sldMk cId="0" sldId="259"/>
        </pc:sldMkLst>
        <pc:picChg chg="add del mod">
          <ac:chgData name="duong nguyen" userId="7a0fe5fde645ebbe" providerId="LiveId" clId="{5EE74055-D4C9-48C1-856B-4C3EFEF0857F}" dt="2025-11-27T03:40:09.659" v="2" actId="478"/>
          <ac:picMkLst>
            <pc:docMk/>
            <pc:sldMk cId="0" sldId="259"/>
            <ac:picMk id="15" creationId="{04D31B11-D20A-9545-D1C1-F6453FDA8C5E}"/>
          </ac:picMkLst>
        </pc:picChg>
      </pc:sldChg>
      <pc:sldChg chg="addSp delSp modSp mod modTransition delAnim">
        <pc:chgData name="duong nguyen" userId="7a0fe5fde645ebbe" providerId="LiveId" clId="{5EE74055-D4C9-48C1-856B-4C3EFEF0857F}" dt="2025-11-27T03:41:56.840" v="5"/>
        <pc:sldMkLst>
          <pc:docMk/>
          <pc:sldMk cId="0" sldId="260"/>
        </pc:sldMkLst>
        <pc:picChg chg="add del mod">
          <ac:chgData name="duong nguyen" userId="7a0fe5fde645ebbe" providerId="LiveId" clId="{5EE74055-D4C9-48C1-856B-4C3EFEF0857F}" dt="2025-11-27T03:40:05.974" v="1" actId="478"/>
          <ac:picMkLst>
            <pc:docMk/>
            <pc:sldMk cId="0" sldId="260"/>
            <ac:picMk id="14" creationId="{99A87FFE-D940-33C8-E7D2-9C18699A47AB}"/>
          </ac:picMkLst>
        </pc:picChg>
      </pc:sldChg>
      <pc:sldChg chg="addSp modSp modTransition">
        <pc:chgData name="duong nguyen" userId="7a0fe5fde645ebbe" providerId="LiveId" clId="{5EE74055-D4C9-48C1-856B-4C3EFEF0857F}" dt="2025-11-27T03:41:56.840" v="5"/>
        <pc:sldMkLst>
          <pc:docMk/>
          <pc:sldMk cId="0" sldId="261"/>
        </pc:sldMkLst>
        <pc:picChg chg="add mod">
          <ac:chgData name="duong nguyen" userId="7a0fe5fde645ebbe" providerId="LiveId" clId="{5EE74055-D4C9-48C1-856B-4C3EFEF0857F}" dt="2025-11-27T03:33:49.130" v="0"/>
          <ac:picMkLst>
            <pc:docMk/>
            <pc:sldMk cId="0" sldId="261"/>
            <ac:picMk id="21" creationId="{D0D66156-DE23-3124-8329-D50A49C4FF14}"/>
          </ac:picMkLst>
        </pc:picChg>
      </pc:sldChg>
      <pc:sldChg chg="addSp modSp modTransition">
        <pc:chgData name="duong nguyen" userId="7a0fe5fde645ebbe" providerId="LiveId" clId="{5EE74055-D4C9-48C1-856B-4C3EFEF0857F}" dt="2025-11-27T03:41:56.840" v="5"/>
        <pc:sldMkLst>
          <pc:docMk/>
          <pc:sldMk cId="0" sldId="262"/>
        </pc:sldMkLst>
        <pc:picChg chg="add mod">
          <ac:chgData name="duong nguyen" userId="7a0fe5fde645ebbe" providerId="LiveId" clId="{5EE74055-D4C9-48C1-856B-4C3EFEF0857F}" dt="2025-11-27T03:33:49.130" v="0"/>
          <ac:picMkLst>
            <pc:docMk/>
            <pc:sldMk cId="0" sldId="262"/>
            <ac:picMk id="14" creationId="{C3B23343-F4F5-D514-7B5E-3BAAE59548C0}"/>
          </ac:picMkLst>
        </pc:picChg>
      </pc:sldChg>
      <pc:sldChg chg="modTransition">
        <pc:chgData name="duong nguyen" userId="7a0fe5fde645ebbe" providerId="LiveId" clId="{5EE74055-D4C9-48C1-856B-4C3EFEF0857F}" dt="2025-11-27T03:41:56.840" v="5"/>
        <pc:sldMkLst>
          <pc:docMk/>
          <pc:sldMk cId="0" sldId="263"/>
        </pc:sldMkLst>
      </pc:sldChg>
      <pc:sldChg chg="modTransition">
        <pc:chgData name="duong nguyen" userId="7a0fe5fde645ebbe" providerId="LiveId" clId="{5EE74055-D4C9-48C1-856B-4C3EFEF0857F}" dt="2025-11-27T03:41:56.840" v="5"/>
        <pc:sldMkLst>
          <pc:docMk/>
          <pc:sldMk cId="0" sldId="264"/>
        </pc:sldMkLst>
      </pc:sldChg>
      <pc:sldChg chg="modTransition">
        <pc:chgData name="duong nguyen" userId="7a0fe5fde645ebbe" providerId="LiveId" clId="{5EE74055-D4C9-48C1-856B-4C3EFEF0857F}" dt="2025-11-27T03:41:56.840" v="5"/>
        <pc:sldMkLst>
          <pc:docMk/>
          <pc:sldMk cId="0" sldId="265"/>
        </pc:sldMkLst>
      </pc:sldChg>
      <pc:sldChg chg="modTransition">
        <pc:chgData name="duong nguyen" userId="7a0fe5fde645ebbe" providerId="LiveId" clId="{5EE74055-D4C9-48C1-856B-4C3EFEF0857F}" dt="2025-11-27T03:41:56.840" v="5"/>
        <pc:sldMkLst>
          <pc:docMk/>
          <pc:sldMk cId="3640028195" sldId="266"/>
        </pc:sldMkLst>
      </pc:sldChg>
      <pc:sldChg chg="modTransition">
        <pc:chgData name="duong nguyen" userId="7a0fe5fde645ebbe" providerId="LiveId" clId="{5EE74055-D4C9-48C1-856B-4C3EFEF0857F}" dt="2025-11-27T03:41:56.840" v="5"/>
        <pc:sldMkLst>
          <pc:docMk/>
          <pc:sldMk cId="3439857463" sldId="267"/>
        </pc:sldMkLst>
      </pc:sldChg>
      <pc:sldChg chg="modTransition">
        <pc:chgData name="duong nguyen" userId="7a0fe5fde645ebbe" providerId="LiveId" clId="{5EE74055-D4C9-48C1-856B-4C3EFEF0857F}" dt="2025-11-27T03:41:56.840" v="5"/>
        <pc:sldMkLst>
          <pc:docMk/>
          <pc:sldMk cId="1826940189" sldId="268"/>
        </pc:sldMkLst>
      </pc:sldChg>
      <pc:sldChg chg="modTransition">
        <pc:chgData name="duong nguyen" userId="7a0fe5fde645ebbe" providerId="LiveId" clId="{5EE74055-D4C9-48C1-856B-4C3EFEF0857F}" dt="2025-11-27T03:41:56.840" v="5"/>
        <pc:sldMkLst>
          <pc:docMk/>
          <pc:sldMk cId="268483028" sldId="269"/>
        </pc:sldMkLst>
      </pc:sldChg>
      <pc:sldChg chg="modTransition">
        <pc:chgData name="duong nguyen" userId="7a0fe5fde645ebbe" providerId="LiveId" clId="{5EE74055-D4C9-48C1-856B-4C3EFEF0857F}" dt="2025-11-27T03:41:56.840" v="5"/>
        <pc:sldMkLst>
          <pc:docMk/>
          <pc:sldMk cId="3087463807" sldId="270"/>
        </pc:sldMkLst>
      </pc:sldChg>
      <pc:sldChg chg="modTransition">
        <pc:chgData name="duong nguyen" userId="7a0fe5fde645ebbe" providerId="LiveId" clId="{5EE74055-D4C9-48C1-856B-4C3EFEF0857F}" dt="2025-11-27T03:41:56.840" v="5"/>
        <pc:sldMkLst>
          <pc:docMk/>
          <pc:sldMk cId="1668064134" sldId="271"/>
        </pc:sldMkLst>
      </pc:sldChg>
      <pc:sldChg chg="modTransition">
        <pc:chgData name="duong nguyen" userId="7a0fe5fde645ebbe" providerId="LiveId" clId="{5EE74055-D4C9-48C1-856B-4C3EFEF0857F}" dt="2025-11-27T03:41:56.840" v="5"/>
        <pc:sldMkLst>
          <pc:docMk/>
          <pc:sldMk cId="2252901706" sldId="272"/>
        </pc:sldMkLst>
      </pc:sldChg>
      <pc:sldChg chg="modTransition">
        <pc:chgData name="duong nguyen" userId="7a0fe5fde645ebbe" providerId="LiveId" clId="{5EE74055-D4C9-48C1-856B-4C3EFEF0857F}" dt="2025-11-27T03:41:56.840" v="5"/>
        <pc:sldMkLst>
          <pc:docMk/>
          <pc:sldMk cId="3480738749" sldId="273"/>
        </pc:sldMkLst>
      </pc:sldChg>
      <pc:sldChg chg="modTransition">
        <pc:chgData name="duong nguyen" userId="7a0fe5fde645ebbe" providerId="LiveId" clId="{5EE74055-D4C9-48C1-856B-4C3EFEF0857F}" dt="2025-11-27T03:41:56.840" v="5"/>
        <pc:sldMkLst>
          <pc:docMk/>
          <pc:sldMk cId="3753831595" sldId="274"/>
        </pc:sldMkLst>
      </pc:sldChg>
      <pc:sldChg chg="modTransition">
        <pc:chgData name="duong nguyen" userId="7a0fe5fde645ebbe" providerId="LiveId" clId="{5EE74055-D4C9-48C1-856B-4C3EFEF0857F}" dt="2025-11-27T03:41:56.840" v="5"/>
        <pc:sldMkLst>
          <pc:docMk/>
          <pc:sldMk cId="1501974445" sldId="275"/>
        </pc:sldMkLst>
      </pc:sldChg>
      <pc:sldChg chg="modTransition">
        <pc:chgData name="duong nguyen" userId="7a0fe5fde645ebbe" providerId="LiveId" clId="{5EE74055-D4C9-48C1-856B-4C3EFEF0857F}" dt="2025-11-27T03:41:56.840" v="5"/>
        <pc:sldMkLst>
          <pc:docMk/>
          <pc:sldMk cId="1039425348" sldId="276"/>
        </pc:sldMkLst>
      </pc:sldChg>
      <pc:sldChg chg="modTransition">
        <pc:chgData name="duong nguyen" userId="7a0fe5fde645ebbe" providerId="LiveId" clId="{5EE74055-D4C9-48C1-856B-4C3EFEF0857F}" dt="2025-11-27T03:41:56.840" v="5"/>
        <pc:sldMkLst>
          <pc:docMk/>
          <pc:sldMk cId="1761065337" sldId="277"/>
        </pc:sldMkLst>
      </pc:sldChg>
      <pc:sldChg chg="modTransition">
        <pc:chgData name="duong nguyen" userId="7a0fe5fde645ebbe" providerId="LiveId" clId="{5EE74055-D4C9-48C1-856B-4C3EFEF0857F}" dt="2025-11-27T03:41:56.840" v="5"/>
        <pc:sldMkLst>
          <pc:docMk/>
          <pc:sldMk cId="2498052495" sldId="278"/>
        </pc:sldMkLst>
      </pc:sldChg>
      <pc:sldChg chg="modTransition">
        <pc:chgData name="duong nguyen" userId="7a0fe5fde645ebbe" providerId="LiveId" clId="{5EE74055-D4C9-48C1-856B-4C3EFEF0857F}" dt="2025-11-27T03:41:56.840" v="5"/>
        <pc:sldMkLst>
          <pc:docMk/>
          <pc:sldMk cId="3829296967" sldId="279"/>
        </pc:sldMkLst>
      </pc:sldChg>
      <pc:sldChg chg="modTransition">
        <pc:chgData name="duong nguyen" userId="7a0fe5fde645ebbe" providerId="LiveId" clId="{5EE74055-D4C9-48C1-856B-4C3EFEF0857F}" dt="2025-11-27T03:41:56.840" v="5"/>
        <pc:sldMkLst>
          <pc:docMk/>
          <pc:sldMk cId="3397638211" sldId="280"/>
        </pc:sldMkLst>
      </pc:sldChg>
      <pc:sldChg chg="modTransition">
        <pc:chgData name="duong nguyen" userId="7a0fe5fde645ebbe" providerId="LiveId" clId="{5EE74055-D4C9-48C1-856B-4C3EFEF0857F}" dt="2025-11-27T03:41:56.840" v="5"/>
        <pc:sldMkLst>
          <pc:docMk/>
          <pc:sldMk cId="3835554948" sldId="281"/>
        </pc:sldMkLst>
      </pc:sldChg>
      <pc:sldChg chg="modTransition">
        <pc:chgData name="duong nguyen" userId="7a0fe5fde645ebbe" providerId="LiveId" clId="{5EE74055-D4C9-48C1-856B-4C3EFEF0857F}" dt="2025-11-27T03:41:56.840" v="5"/>
        <pc:sldMkLst>
          <pc:docMk/>
          <pc:sldMk cId="2632462470" sldId="282"/>
        </pc:sldMkLst>
      </pc:sldChg>
      <pc:sldChg chg="modTransition">
        <pc:chgData name="duong nguyen" userId="7a0fe5fde645ebbe" providerId="LiveId" clId="{5EE74055-D4C9-48C1-856B-4C3EFEF0857F}" dt="2025-11-27T03:41:56.840" v="5"/>
        <pc:sldMkLst>
          <pc:docMk/>
          <pc:sldMk cId="3838153029" sldId="283"/>
        </pc:sldMkLst>
      </pc:sldChg>
      <pc:sldChg chg="modTransition">
        <pc:chgData name="duong nguyen" userId="7a0fe5fde645ebbe" providerId="LiveId" clId="{5EE74055-D4C9-48C1-856B-4C3EFEF0857F}" dt="2025-11-27T03:41:56.840" v="5"/>
        <pc:sldMkLst>
          <pc:docMk/>
          <pc:sldMk cId="1034231648" sldId="284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28746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  <p:txBody>
          <a:bodyPr/>
          <a:lstStyle/>
          <a:p>
            <a:endParaRPr lang="vi-V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  <p:txBody>
          <a:bodyPr/>
          <a:lstStyle/>
          <a:p>
            <a:endParaRPr lang="vi-V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tags" Target="../tags/tag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0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notesSlide" Target="../notesSlides/notesSlide5.xml"/><Relationship Id="rId9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17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6.xml"/><Relationship Id="rId9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832928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5000" b="1" dirty="0">
                <a:solidFill>
                  <a:srgbClr val="124E73"/>
                </a:solidFill>
                <a:latin typeface="Times New Roman" panose="02020603050405020304" pitchFamily="18" charset="0"/>
                <a:ea typeface="Crimson Text Bold" pitchFamily="34" charset="-122"/>
                <a:cs typeface="Times New Roman" panose="02020603050405020304" pitchFamily="18" charset="0"/>
              </a:rPr>
              <a:t>XÂY DỰNG HỆ THỐNG ĐẶT VÉ XEM PHIM ONLINE</a:t>
            </a:r>
            <a:endParaRPr lang="en-US" sz="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98097" y="2797925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hape 2"/>
          <p:cNvSpPr/>
          <p:nvPr/>
        </p:nvSpPr>
        <p:spPr>
          <a:xfrm>
            <a:off x="793790" y="5838468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vi-V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316C282-DD60-401F-B486-1C90CB3D2BAD}"/>
              </a:ext>
            </a:extLst>
          </p:cNvPr>
          <p:cNvSpPr/>
          <p:nvPr/>
        </p:nvSpPr>
        <p:spPr>
          <a:xfrm>
            <a:off x="0" y="109835"/>
            <a:ext cx="5104282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000" dirty="0">
                <a:solidFill>
                  <a:srgbClr val="002060"/>
                </a:solidFill>
                <a:latin typeface="Crimson Text Bold"/>
              </a:rPr>
              <a:t>Use Case </a:t>
            </a:r>
            <a:r>
              <a:rPr lang="en-US" sz="3000" dirty="0" err="1">
                <a:solidFill>
                  <a:srgbClr val="002060"/>
                </a:solidFill>
                <a:latin typeface="Crimson Text Bold"/>
              </a:rPr>
              <a:t>Chức</a:t>
            </a:r>
            <a:r>
              <a:rPr lang="en-US" sz="3000" dirty="0">
                <a:solidFill>
                  <a:srgbClr val="002060"/>
                </a:solidFill>
                <a:latin typeface="Crimson Text Bold"/>
              </a:rPr>
              <a:t> </a:t>
            </a:r>
            <a:r>
              <a:rPr lang="en-US" sz="3000" dirty="0" err="1">
                <a:solidFill>
                  <a:srgbClr val="002060"/>
                </a:solidFill>
                <a:latin typeface="Crimson Text Bold"/>
              </a:rPr>
              <a:t>Năng</a:t>
            </a:r>
            <a:r>
              <a:rPr lang="en-US" sz="3000" dirty="0">
                <a:solidFill>
                  <a:srgbClr val="002060"/>
                </a:solidFill>
                <a:latin typeface="Crimson Text Bold"/>
              </a:rPr>
              <a:t> </a:t>
            </a:r>
            <a:r>
              <a:rPr lang="en-US" sz="3000" dirty="0" err="1">
                <a:solidFill>
                  <a:srgbClr val="002060"/>
                </a:solidFill>
                <a:latin typeface="Crimson Text Bold"/>
              </a:rPr>
              <a:t>Đăng</a:t>
            </a:r>
            <a:r>
              <a:rPr lang="en-US" sz="3000" dirty="0">
                <a:solidFill>
                  <a:srgbClr val="002060"/>
                </a:solidFill>
                <a:latin typeface="Crimson Text Bold"/>
              </a:rPr>
              <a:t> </a:t>
            </a:r>
            <a:r>
              <a:rPr lang="en-US" sz="3000" dirty="0" err="1">
                <a:solidFill>
                  <a:srgbClr val="002060"/>
                </a:solidFill>
                <a:latin typeface="Crimson Text Bold"/>
              </a:rPr>
              <a:t>Ký</a:t>
            </a:r>
            <a:endParaRPr lang="en-US" sz="3000" dirty="0">
              <a:solidFill>
                <a:srgbClr val="002060"/>
              </a:solidFill>
              <a:latin typeface="Crimson Text Bold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25F29F-CFF4-416F-ABCA-E75994804B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3833"/>
            <a:ext cx="14630400" cy="7178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5549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428FB97-19E0-489C-8151-E659EB4EBA55}"/>
              </a:ext>
            </a:extLst>
          </p:cNvPr>
          <p:cNvSpPr txBox="1"/>
          <p:nvPr/>
        </p:nvSpPr>
        <p:spPr>
          <a:xfrm>
            <a:off x="0" y="230583"/>
            <a:ext cx="636764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solidFill>
                  <a:srgbClr val="002060"/>
                </a:solidFill>
                <a:latin typeface="Crimson Text Bold"/>
              </a:rPr>
              <a:t>Use Case </a:t>
            </a:r>
            <a:r>
              <a:rPr lang="en-US" sz="3000" dirty="0" err="1">
                <a:solidFill>
                  <a:srgbClr val="002060"/>
                </a:solidFill>
                <a:latin typeface="Crimson Text Bold"/>
              </a:rPr>
              <a:t>Chức</a:t>
            </a:r>
            <a:r>
              <a:rPr lang="en-US" sz="3000" dirty="0">
                <a:solidFill>
                  <a:srgbClr val="002060"/>
                </a:solidFill>
                <a:latin typeface="Crimson Text Bold"/>
              </a:rPr>
              <a:t> </a:t>
            </a:r>
            <a:r>
              <a:rPr lang="en-US" sz="3000" dirty="0" err="1">
                <a:solidFill>
                  <a:srgbClr val="002060"/>
                </a:solidFill>
                <a:latin typeface="Crimson Text Bold"/>
              </a:rPr>
              <a:t>Năng</a:t>
            </a:r>
            <a:r>
              <a:rPr lang="en-US" sz="3000" dirty="0">
                <a:solidFill>
                  <a:srgbClr val="002060"/>
                </a:solidFill>
                <a:latin typeface="Crimson Text Bold"/>
              </a:rPr>
              <a:t> </a:t>
            </a:r>
            <a:r>
              <a:rPr lang="en-US" sz="3000" dirty="0" err="1">
                <a:solidFill>
                  <a:srgbClr val="002060"/>
                </a:solidFill>
                <a:latin typeface="Crimson Text Bold"/>
              </a:rPr>
              <a:t>Quản</a:t>
            </a:r>
            <a:r>
              <a:rPr lang="en-US" sz="3000" dirty="0">
                <a:solidFill>
                  <a:srgbClr val="002060"/>
                </a:solidFill>
                <a:latin typeface="Crimson Text Bold"/>
              </a:rPr>
              <a:t> </a:t>
            </a:r>
            <a:r>
              <a:rPr lang="en-US" sz="3000" dirty="0" err="1">
                <a:solidFill>
                  <a:srgbClr val="002060"/>
                </a:solidFill>
                <a:latin typeface="Crimson Text Bold"/>
              </a:rPr>
              <a:t>Trị</a:t>
            </a:r>
            <a:r>
              <a:rPr lang="en-US" sz="3000" dirty="0">
                <a:solidFill>
                  <a:srgbClr val="002060"/>
                </a:solidFill>
                <a:latin typeface="Crimson Text Bold"/>
              </a:rPr>
              <a:t> </a:t>
            </a:r>
            <a:r>
              <a:rPr lang="en-US" sz="3000" dirty="0" err="1">
                <a:solidFill>
                  <a:srgbClr val="002060"/>
                </a:solidFill>
                <a:latin typeface="Crimson Text Bold"/>
              </a:rPr>
              <a:t>Hệ</a:t>
            </a:r>
            <a:r>
              <a:rPr lang="en-US" sz="3000" dirty="0">
                <a:solidFill>
                  <a:srgbClr val="002060"/>
                </a:solidFill>
                <a:latin typeface="Crimson Text Bold"/>
              </a:rPr>
              <a:t> </a:t>
            </a:r>
            <a:r>
              <a:rPr lang="en-US" sz="3000" dirty="0" err="1">
                <a:solidFill>
                  <a:srgbClr val="002060"/>
                </a:solidFill>
                <a:latin typeface="Crimson Text Bold"/>
              </a:rPr>
              <a:t>Thống</a:t>
            </a:r>
            <a:endParaRPr lang="en-US" sz="3000" dirty="0">
              <a:solidFill>
                <a:srgbClr val="002060"/>
              </a:solidFill>
              <a:latin typeface="Crimson Text Bold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C563F09-E2F4-45C2-9622-ED71112C6B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4581"/>
            <a:ext cx="14630400" cy="7214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7387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20B4EED-F1A3-4BB5-858F-DC2704B30285}"/>
              </a:ext>
            </a:extLst>
          </p:cNvPr>
          <p:cNvSpPr txBox="1"/>
          <p:nvPr/>
        </p:nvSpPr>
        <p:spPr>
          <a:xfrm>
            <a:off x="0" y="83454"/>
            <a:ext cx="759470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solidFill>
                  <a:srgbClr val="002060"/>
                </a:solidFill>
                <a:latin typeface="Crimson Text Bold"/>
              </a:rPr>
              <a:t>Use Case </a:t>
            </a:r>
            <a:r>
              <a:rPr lang="en-US" sz="3000" dirty="0" err="1">
                <a:solidFill>
                  <a:srgbClr val="002060"/>
                </a:solidFill>
                <a:latin typeface="Crimson Text Bold"/>
              </a:rPr>
              <a:t>Chức</a:t>
            </a:r>
            <a:r>
              <a:rPr lang="en-US" sz="3000" dirty="0">
                <a:solidFill>
                  <a:srgbClr val="002060"/>
                </a:solidFill>
                <a:latin typeface="Crimson Text Bold"/>
              </a:rPr>
              <a:t> </a:t>
            </a:r>
            <a:r>
              <a:rPr lang="en-US" sz="3000" dirty="0" err="1">
                <a:solidFill>
                  <a:srgbClr val="002060"/>
                </a:solidFill>
                <a:latin typeface="Crimson Text Bold"/>
              </a:rPr>
              <a:t>Năng</a:t>
            </a:r>
            <a:r>
              <a:rPr lang="en-US" sz="3000" dirty="0">
                <a:solidFill>
                  <a:srgbClr val="002060"/>
                </a:solidFill>
                <a:latin typeface="Crimson Text Bold"/>
              </a:rPr>
              <a:t> </a:t>
            </a:r>
            <a:r>
              <a:rPr lang="en-US" sz="3000" dirty="0" err="1">
                <a:solidFill>
                  <a:srgbClr val="002060"/>
                </a:solidFill>
                <a:latin typeface="Crimson Text Bold"/>
              </a:rPr>
              <a:t>Tìm</a:t>
            </a:r>
            <a:r>
              <a:rPr lang="en-US" sz="3000" dirty="0">
                <a:solidFill>
                  <a:srgbClr val="002060"/>
                </a:solidFill>
                <a:latin typeface="Crimson Text Bold"/>
              </a:rPr>
              <a:t> </a:t>
            </a:r>
            <a:r>
              <a:rPr lang="en-US" sz="3000" dirty="0" err="1">
                <a:solidFill>
                  <a:srgbClr val="002060"/>
                </a:solidFill>
                <a:latin typeface="Crimson Text Bold"/>
              </a:rPr>
              <a:t>kiếm</a:t>
            </a:r>
            <a:r>
              <a:rPr lang="en-US" sz="3000" dirty="0">
                <a:solidFill>
                  <a:srgbClr val="002060"/>
                </a:solidFill>
                <a:latin typeface="Crimson Text Bold"/>
              </a:rPr>
              <a:t> </a:t>
            </a:r>
            <a:r>
              <a:rPr lang="en-US" sz="3000" dirty="0" err="1">
                <a:solidFill>
                  <a:srgbClr val="002060"/>
                </a:solidFill>
                <a:latin typeface="Crimson Text Bold"/>
              </a:rPr>
              <a:t>và</a:t>
            </a:r>
            <a:r>
              <a:rPr lang="en-US" sz="3000" dirty="0">
                <a:solidFill>
                  <a:srgbClr val="002060"/>
                </a:solidFill>
                <a:latin typeface="Crimson Text Bold"/>
              </a:rPr>
              <a:t> </a:t>
            </a:r>
            <a:r>
              <a:rPr lang="en-US" sz="3000" dirty="0" err="1">
                <a:solidFill>
                  <a:srgbClr val="002060"/>
                </a:solidFill>
                <a:latin typeface="Crimson Text Bold"/>
              </a:rPr>
              <a:t>xem</a:t>
            </a:r>
            <a:r>
              <a:rPr lang="en-US" sz="3000" dirty="0">
                <a:solidFill>
                  <a:srgbClr val="002060"/>
                </a:solidFill>
                <a:latin typeface="Crimson Text Bold"/>
              </a:rPr>
              <a:t> </a:t>
            </a:r>
            <a:r>
              <a:rPr lang="en-US" sz="3000" dirty="0" err="1">
                <a:solidFill>
                  <a:srgbClr val="002060"/>
                </a:solidFill>
                <a:latin typeface="Crimson Text Bold"/>
              </a:rPr>
              <a:t>thông</a:t>
            </a:r>
            <a:r>
              <a:rPr lang="en-US" sz="3000" dirty="0">
                <a:solidFill>
                  <a:srgbClr val="002060"/>
                </a:solidFill>
                <a:latin typeface="Crimson Text Bold"/>
              </a:rPr>
              <a:t> tin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2DCCBE1-C7E7-4445-95C9-59C1B7DA87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7452"/>
            <a:ext cx="14630400" cy="7231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8315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5AF7E89-3CCE-4AE5-9CC9-57F5A26F3E48}"/>
              </a:ext>
            </a:extLst>
          </p:cNvPr>
          <p:cNvSpPr txBox="1"/>
          <p:nvPr/>
        </p:nvSpPr>
        <p:spPr>
          <a:xfrm>
            <a:off x="0" y="-18274"/>
            <a:ext cx="723268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solidFill>
                  <a:srgbClr val="002060"/>
                </a:solidFill>
                <a:latin typeface="Crimson Text Bold"/>
              </a:rPr>
              <a:t>Use Case </a:t>
            </a:r>
            <a:r>
              <a:rPr lang="en-US" sz="3000" dirty="0" err="1">
                <a:solidFill>
                  <a:srgbClr val="002060"/>
                </a:solidFill>
                <a:latin typeface="Crimson Text Bold"/>
              </a:rPr>
              <a:t>Chức</a:t>
            </a:r>
            <a:r>
              <a:rPr lang="en-US" sz="3000" dirty="0">
                <a:solidFill>
                  <a:srgbClr val="002060"/>
                </a:solidFill>
                <a:latin typeface="Crimson Text Bold"/>
              </a:rPr>
              <a:t> </a:t>
            </a:r>
            <a:r>
              <a:rPr lang="en-US" sz="3000" dirty="0" err="1">
                <a:solidFill>
                  <a:srgbClr val="002060"/>
                </a:solidFill>
                <a:latin typeface="Crimson Text Bold"/>
              </a:rPr>
              <a:t>Năng</a:t>
            </a:r>
            <a:r>
              <a:rPr lang="en-US" sz="3000" dirty="0">
                <a:solidFill>
                  <a:srgbClr val="002060"/>
                </a:solidFill>
                <a:latin typeface="Crimson Text Bold"/>
              </a:rPr>
              <a:t> </a:t>
            </a:r>
            <a:r>
              <a:rPr lang="en-US" sz="3000" dirty="0" err="1">
                <a:solidFill>
                  <a:srgbClr val="002060"/>
                </a:solidFill>
                <a:latin typeface="Crimson Text Bold"/>
              </a:rPr>
              <a:t>Quản</a:t>
            </a:r>
            <a:r>
              <a:rPr lang="en-US" sz="3000" dirty="0">
                <a:solidFill>
                  <a:srgbClr val="002060"/>
                </a:solidFill>
                <a:latin typeface="Crimson Text Bold"/>
              </a:rPr>
              <a:t> </a:t>
            </a:r>
            <a:r>
              <a:rPr lang="en-US" sz="3000" dirty="0" err="1">
                <a:solidFill>
                  <a:srgbClr val="002060"/>
                </a:solidFill>
                <a:latin typeface="Crimson Text Bold"/>
              </a:rPr>
              <a:t>Lý</a:t>
            </a:r>
            <a:r>
              <a:rPr lang="en-US" sz="3000" dirty="0">
                <a:solidFill>
                  <a:srgbClr val="002060"/>
                </a:solidFill>
                <a:latin typeface="Crimson Text Bold"/>
              </a:rPr>
              <a:t> </a:t>
            </a:r>
            <a:r>
              <a:rPr lang="en-US" sz="3000" dirty="0" err="1">
                <a:solidFill>
                  <a:srgbClr val="002060"/>
                </a:solidFill>
                <a:latin typeface="Crimson Text Bold"/>
              </a:rPr>
              <a:t>Thông</a:t>
            </a:r>
            <a:r>
              <a:rPr lang="en-US" sz="3000" dirty="0">
                <a:solidFill>
                  <a:srgbClr val="002060"/>
                </a:solidFill>
                <a:latin typeface="Crimson Text Bold"/>
              </a:rPr>
              <a:t> Tin </a:t>
            </a:r>
            <a:r>
              <a:rPr lang="en-US" sz="3000" dirty="0" err="1">
                <a:solidFill>
                  <a:srgbClr val="002060"/>
                </a:solidFill>
                <a:latin typeface="Crimson Text Bold"/>
              </a:rPr>
              <a:t>Phim</a:t>
            </a:r>
            <a:endParaRPr lang="en-US" sz="3000" dirty="0">
              <a:solidFill>
                <a:srgbClr val="002060"/>
              </a:solidFill>
              <a:latin typeface="Crimson Text Bold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16AC81-6731-4853-97B3-8C0F93A93E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535724"/>
            <a:ext cx="14630400" cy="7424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9744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0EEA5D1-9BA9-46FD-937B-8CB24EBE2D9D}"/>
              </a:ext>
            </a:extLst>
          </p:cNvPr>
          <p:cNvSpPr txBox="1"/>
          <p:nvPr/>
        </p:nvSpPr>
        <p:spPr>
          <a:xfrm>
            <a:off x="0" y="0"/>
            <a:ext cx="449321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solidFill>
                  <a:srgbClr val="002060"/>
                </a:solidFill>
                <a:latin typeface="Crimson Text Bold"/>
              </a:rPr>
              <a:t>Use Case </a:t>
            </a:r>
            <a:r>
              <a:rPr lang="en-US" sz="3000" dirty="0" err="1">
                <a:solidFill>
                  <a:srgbClr val="002060"/>
                </a:solidFill>
                <a:latin typeface="Crimson Text Bold"/>
              </a:rPr>
              <a:t>Chức</a:t>
            </a:r>
            <a:r>
              <a:rPr lang="en-US" sz="3000" dirty="0">
                <a:solidFill>
                  <a:srgbClr val="002060"/>
                </a:solidFill>
                <a:latin typeface="Crimson Text Bold"/>
              </a:rPr>
              <a:t> </a:t>
            </a:r>
            <a:r>
              <a:rPr lang="en-US" sz="3000" dirty="0" err="1">
                <a:solidFill>
                  <a:srgbClr val="002060"/>
                </a:solidFill>
                <a:latin typeface="Crimson Text Bold"/>
              </a:rPr>
              <a:t>Năng</a:t>
            </a:r>
            <a:r>
              <a:rPr lang="en-US" sz="3000" dirty="0">
                <a:solidFill>
                  <a:srgbClr val="002060"/>
                </a:solidFill>
                <a:latin typeface="Crimson Text Bold"/>
              </a:rPr>
              <a:t> </a:t>
            </a:r>
            <a:r>
              <a:rPr lang="en-US" sz="3000" dirty="0" err="1">
                <a:solidFill>
                  <a:srgbClr val="002060"/>
                </a:solidFill>
                <a:latin typeface="Crimson Text Bold"/>
              </a:rPr>
              <a:t>Đặt</a:t>
            </a:r>
            <a:r>
              <a:rPr lang="en-US" sz="3000" dirty="0">
                <a:solidFill>
                  <a:srgbClr val="002060"/>
                </a:solidFill>
                <a:latin typeface="Crimson Text Bold"/>
              </a:rPr>
              <a:t> </a:t>
            </a:r>
            <a:r>
              <a:rPr lang="en-US" sz="3000" dirty="0" err="1">
                <a:solidFill>
                  <a:srgbClr val="002060"/>
                </a:solidFill>
                <a:latin typeface="Crimson Text Bold"/>
              </a:rPr>
              <a:t>Vé</a:t>
            </a:r>
            <a:endParaRPr lang="en-US" sz="3000" dirty="0">
              <a:solidFill>
                <a:srgbClr val="002060"/>
              </a:solidFill>
              <a:latin typeface="Crimson Text Bold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886B7E-F8AF-46CD-BA21-49962F7E5B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38216"/>
            <a:ext cx="14630400" cy="7305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4253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ED283BF-4AB2-4CFF-8B41-6B87F6563A82}"/>
              </a:ext>
            </a:extLst>
          </p:cNvPr>
          <p:cNvSpPr txBox="1"/>
          <p:nvPr/>
        </p:nvSpPr>
        <p:spPr>
          <a:xfrm>
            <a:off x="0" y="4764"/>
            <a:ext cx="627877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solidFill>
                  <a:srgbClr val="002060"/>
                </a:solidFill>
                <a:latin typeface="Crimson Text Bold"/>
              </a:rPr>
              <a:t>Use Case </a:t>
            </a:r>
            <a:r>
              <a:rPr lang="en-US" sz="3000" dirty="0" err="1">
                <a:solidFill>
                  <a:srgbClr val="002060"/>
                </a:solidFill>
                <a:latin typeface="Crimson Text Bold"/>
              </a:rPr>
              <a:t>Chức</a:t>
            </a:r>
            <a:r>
              <a:rPr lang="en-US" sz="3000" dirty="0">
                <a:solidFill>
                  <a:srgbClr val="002060"/>
                </a:solidFill>
                <a:latin typeface="Crimson Text Bold"/>
              </a:rPr>
              <a:t> </a:t>
            </a:r>
            <a:r>
              <a:rPr lang="en-US" sz="3000" dirty="0" err="1">
                <a:solidFill>
                  <a:srgbClr val="002060"/>
                </a:solidFill>
                <a:latin typeface="Crimson Text Bold"/>
              </a:rPr>
              <a:t>Năng</a:t>
            </a:r>
            <a:r>
              <a:rPr lang="en-US" sz="3000" dirty="0">
                <a:solidFill>
                  <a:srgbClr val="002060"/>
                </a:solidFill>
                <a:latin typeface="Crimson Text Bold"/>
              </a:rPr>
              <a:t> </a:t>
            </a:r>
            <a:r>
              <a:rPr lang="en-US" sz="3000" dirty="0" err="1">
                <a:solidFill>
                  <a:srgbClr val="002060"/>
                </a:solidFill>
                <a:latin typeface="Crimson Text Bold"/>
              </a:rPr>
              <a:t>Báo</a:t>
            </a:r>
            <a:r>
              <a:rPr lang="en-US" sz="3000" dirty="0">
                <a:solidFill>
                  <a:srgbClr val="002060"/>
                </a:solidFill>
                <a:latin typeface="Crimson Text Bold"/>
              </a:rPr>
              <a:t> </a:t>
            </a:r>
            <a:r>
              <a:rPr lang="en-US" sz="3000" dirty="0" err="1">
                <a:solidFill>
                  <a:srgbClr val="002060"/>
                </a:solidFill>
                <a:latin typeface="Crimson Text Bold"/>
              </a:rPr>
              <a:t>Cáo</a:t>
            </a:r>
            <a:r>
              <a:rPr lang="en-US" sz="3000" dirty="0">
                <a:solidFill>
                  <a:srgbClr val="002060"/>
                </a:solidFill>
                <a:latin typeface="Crimson Text Bold"/>
              </a:rPr>
              <a:t> </a:t>
            </a:r>
            <a:r>
              <a:rPr lang="en-US" sz="3000" dirty="0" err="1">
                <a:solidFill>
                  <a:srgbClr val="002060"/>
                </a:solidFill>
                <a:latin typeface="Crimson Text Bold"/>
              </a:rPr>
              <a:t>Thống</a:t>
            </a:r>
            <a:r>
              <a:rPr lang="en-US" sz="3000" dirty="0">
                <a:solidFill>
                  <a:srgbClr val="002060"/>
                </a:solidFill>
                <a:latin typeface="Crimson Text Bold"/>
              </a:rPr>
              <a:t> </a:t>
            </a:r>
            <a:r>
              <a:rPr lang="en-US" sz="3000" dirty="0" err="1">
                <a:solidFill>
                  <a:srgbClr val="002060"/>
                </a:solidFill>
                <a:latin typeface="Crimson Text Bold"/>
              </a:rPr>
              <a:t>Kê</a:t>
            </a:r>
            <a:endParaRPr lang="en-US" sz="3000" dirty="0">
              <a:solidFill>
                <a:srgbClr val="002060"/>
              </a:solidFill>
              <a:latin typeface="Crimson Text Bold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6B20230-5B9E-4160-905C-7EED4D73B7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8762"/>
            <a:ext cx="14630400" cy="7366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0653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41F1E38-54CC-46DE-8625-49DE691C64B8}"/>
              </a:ext>
            </a:extLst>
          </p:cNvPr>
          <p:cNvSpPr txBox="1"/>
          <p:nvPr/>
        </p:nvSpPr>
        <p:spPr>
          <a:xfrm>
            <a:off x="1366285" y="606055"/>
            <a:ext cx="424239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500" b="1" dirty="0" err="1">
                <a:solidFill>
                  <a:srgbClr val="124E73"/>
                </a:solidFill>
                <a:latin typeface="Crimson Text Bold"/>
              </a:rPr>
              <a:t>Biểu</a:t>
            </a:r>
            <a:r>
              <a:rPr lang="en-US" sz="4500" b="1" dirty="0">
                <a:solidFill>
                  <a:srgbClr val="124E73"/>
                </a:solidFill>
                <a:latin typeface="Crimson Text Bold"/>
              </a:rPr>
              <a:t> </a:t>
            </a:r>
            <a:r>
              <a:rPr lang="en-US" sz="4500" b="1" dirty="0" err="1">
                <a:solidFill>
                  <a:srgbClr val="124E73"/>
                </a:solidFill>
                <a:latin typeface="Crimson Text Bold"/>
              </a:rPr>
              <a:t>Đồ</a:t>
            </a:r>
            <a:r>
              <a:rPr lang="en-US" sz="4500" b="1" dirty="0">
                <a:solidFill>
                  <a:srgbClr val="124E73"/>
                </a:solidFill>
                <a:latin typeface="Crimson Text Bold"/>
              </a:rPr>
              <a:t> </a:t>
            </a:r>
            <a:r>
              <a:rPr lang="en-US" sz="4500" b="1" dirty="0" err="1">
                <a:solidFill>
                  <a:srgbClr val="124E73"/>
                </a:solidFill>
                <a:latin typeface="Crimson Text Bold"/>
              </a:rPr>
              <a:t>Lớp</a:t>
            </a:r>
            <a:endParaRPr lang="vi-VN" sz="4500" b="1" dirty="0">
              <a:solidFill>
                <a:srgbClr val="124E73"/>
              </a:solidFill>
              <a:latin typeface="Crimson Text Bold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44BDD8-D716-42D9-8AC2-20EF4C3F25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988" y="1809221"/>
            <a:ext cx="5998984" cy="524911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B6FE6BE-512D-4A4F-A246-291E191567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6949" y="1809221"/>
            <a:ext cx="6085255" cy="524911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481254E-4EC9-4482-B540-AB35D34778CE}"/>
              </a:ext>
            </a:extLst>
          </p:cNvPr>
          <p:cNvSpPr txBox="1"/>
          <p:nvPr/>
        </p:nvSpPr>
        <p:spPr>
          <a:xfrm>
            <a:off x="6854869" y="619553"/>
            <a:ext cx="727792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500" b="1" dirty="0" err="1">
                <a:solidFill>
                  <a:srgbClr val="124E73"/>
                </a:solidFill>
                <a:latin typeface="Crimson Text Bold"/>
              </a:rPr>
              <a:t>Biểu</a:t>
            </a:r>
            <a:r>
              <a:rPr lang="en-US" sz="4500" b="1" dirty="0">
                <a:solidFill>
                  <a:srgbClr val="124E73"/>
                </a:solidFill>
                <a:latin typeface="Crimson Text Bold"/>
              </a:rPr>
              <a:t> </a:t>
            </a:r>
            <a:r>
              <a:rPr lang="en-US" sz="4500" b="1" dirty="0" err="1">
                <a:solidFill>
                  <a:srgbClr val="124E73"/>
                </a:solidFill>
                <a:latin typeface="Crimson Text Bold"/>
              </a:rPr>
              <a:t>Đồ</a:t>
            </a:r>
            <a:r>
              <a:rPr lang="en-US" sz="4500" b="1" dirty="0">
                <a:solidFill>
                  <a:srgbClr val="124E73"/>
                </a:solidFill>
                <a:latin typeface="Crimson Text Bold"/>
              </a:rPr>
              <a:t> </a:t>
            </a:r>
            <a:r>
              <a:rPr lang="en-US" sz="4500" b="1" dirty="0" err="1">
                <a:solidFill>
                  <a:srgbClr val="124E73"/>
                </a:solidFill>
                <a:latin typeface="Crimson Text Bold"/>
              </a:rPr>
              <a:t>Phân</a:t>
            </a:r>
            <a:r>
              <a:rPr lang="en-US" sz="4500" b="1" dirty="0">
                <a:solidFill>
                  <a:srgbClr val="124E73"/>
                </a:solidFill>
                <a:latin typeface="Crimson Text Bold"/>
              </a:rPr>
              <a:t> </a:t>
            </a:r>
            <a:r>
              <a:rPr lang="en-US" sz="4500" b="1" dirty="0" err="1">
                <a:solidFill>
                  <a:srgbClr val="124E73"/>
                </a:solidFill>
                <a:latin typeface="Crimson Text Bold"/>
              </a:rPr>
              <a:t>Cấp</a:t>
            </a:r>
            <a:r>
              <a:rPr lang="en-US" sz="4500" b="1" dirty="0">
                <a:solidFill>
                  <a:srgbClr val="124E73"/>
                </a:solidFill>
                <a:latin typeface="Crimson Text Bold"/>
              </a:rPr>
              <a:t> </a:t>
            </a:r>
            <a:r>
              <a:rPr lang="en-US" sz="4500" b="1" dirty="0" err="1">
                <a:solidFill>
                  <a:srgbClr val="124E73"/>
                </a:solidFill>
                <a:latin typeface="Crimson Text Bold"/>
              </a:rPr>
              <a:t>Chức</a:t>
            </a:r>
            <a:r>
              <a:rPr lang="en-US" sz="4500" b="1" dirty="0">
                <a:solidFill>
                  <a:srgbClr val="124E73"/>
                </a:solidFill>
                <a:latin typeface="Crimson Text Bold"/>
              </a:rPr>
              <a:t> </a:t>
            </a:r>
            <a:r>
              <a:rPr lang="en-US" sz="4500" b="1" dirty="0" err="1">
                <a:solidFill>
                  <a:srgbClr val="124E73"/>
                </a:solidFill>
                <a:latin typeface="Crimson Text Bold"/>
              </a:rPr>
              <a:t>Năng</a:t>
            </a:r>
            <a:endParaRPr lang="vi-VN" sz="4500" b="1" dirty="0">
              <a:solidFill>
                <a:srgbClr val="124E73"/>
              </a:solidFill>
              <a:latin typeface="Crimson Text Bold"/>
            </a:endParaRPr>
          </a:p>
        </p:txBody>
      </p:sp>
    </p:spTree>
    <p:extLst>
      <p:ext uri="{BB962C8B-B14F-4D97-AF65-F5344CB8AC3E}">
        <p14:creationId xmlns:p14="http://schemas.microsoft.com/office/powerpoint/2010/main" val="16680641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BF0DB60-165F-4A94-98C3-673510A006D6}"/>
              </a:ext>
            </a:extLst>
          </p:cNvPr>
          <p:cNvSpPr txBox="1"/>
          <p:nvPr/>
        </p:nvSpPr>
        <p:spPr>
          <a:xfrm>
            <a:off x="0" y="0"/>
            <a:ext cx="652839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err="1">
                <a:latin typeface="Crimson Text Bold"/>
                <a:ea typeface="Crimson Text Bold"/>
              </a:rPr>
              <a:t>Biểu</a:t>
            </a:r>
            <a:r>
              <a:rPr lang="en-US" sz="3000" dirty="0">
                <a:latin typeface="Crimson Text Bold"/>
                <a:ea typeface="Crimson Text Bold"/>
              </a:rPr>
              <a:t> </a:t>
            </a:r>
            <a:r>
              <a:rPr lang="en-US" sz="3000" dirty="0" err="1">
                <a:latin typeface="Crimson Text Bold"/>
                <a:ea typeface="Crimson Text Bold"/>
              </a:rPr>
              <a:t>đồ</a:t>
            </a:r>
            <a:r>
              <a:rPr lang="en-US" sz="3000" dirty="0">
                <a:latin typeface="Crimson Text Bold"/>
                <a:ea typeface="Crimson Text Bold"/>
              </a:rPr>
              <a:t> </a:t>
            </a:r>
            <a:r>
              <a:rPr lang="en-US" sz="3000" dirty="0" err="1">
                <a:latin typeface="Crimson Text Bold"/>
                <a:ea typeface="Crimson Text Bold"/>
              </a:rPr>
              <a:t>trình</a:t>
            </a:r>
            <a:r>
              <a:rPr lang="en-US" sz="3000" dirty="0">
                <a:latin typeface="Crimson Text Bold"/>
                <a:ea typeface="Crimson Text Bold"/>
              </a:rPr>
              <a:t> </a:t>
            </a:r>
            <a:r>
              <a:rPr lang="en-US" sz="3000" dirty="0" err="1">
                <a:latin typeface="Crimson Text Bold"/>
                <a:ea typeface="Crimson Text Bold"/>
              </a:rPr>
              <a:t>tự</a:t>
            </a:r>
            <a:r>
              <a:rPr lang="en-US" sz="3000" dirty="0">
                <a:latin typeface="Crimson Text Bold"/>
                <a:ea typeface="Crimson Text Bold"/>
              </a:rPr>
              <a:t> </a:t>
            </a:r>
            <a:r>
              <a:rPr lang="en-US" sz="3000" dirty="0" err="1">
                <a:latin typeface="Crimson Text Bold"/>
                <a:ea typeface="Crimson Text Bold"/>
              </a:rPr>
              <a:t>hoạt</a:t>
            </a:r>
            <a:r>
              <a:rPr lang="en-US" sz="3000" dirty="0">
                <a:latin typeface="Crimson Text Bold"/>
                <a:ea typeface="Crimson Text Bold"/>
              </a:rPr>
              <a:t> </a:t>
            </a:r>
            <a:r>
              <a:rPr lang="en-US" sz="3000" dirty="0" err="1">
                <a:latin typeface="Crimson Text Bold"/>
                <a:ea typeface="Crimson Text Bold"/>
              </a:rPr>
              <a:t>động</a:t>
            </a:r>
            <a:r>
              <a:rPr lang="en-US" sz="3000" dirty="0">
                <a:latin typeface="Crimson Text Bold"/>
                <a:ea typeface="Crimson Text Bold"/>
              </a:rPr>
              <a:t> </a:t>
            </a:r>
            <a:r>
              <a:rPr lang="en-US" sz="3000" dirty="0" err="1">
                <a:latin typeface="Crimson Text Bold"/>
                <a:ea typeface="Crimson Text Bold"/>
              </a:rPr>
              <a:t>đăng</a:t>
            </a:r>
            <a:r>
              <a:rPr lang="en-US" sz="3000" dirty="0">
                <a:latin typeface="Crimson Text Bold"/>
                <a:ea typeface="Crimson Text Bold"/>
              </a:rPr>
              <a:t> </a:t>
            </a:r>
            <a:r>
              <a:rPr lang="en-US" sz="3000" dirty="0" err="1">
                <a:latin typeface="Crimson Text Bold"/>
                <a:ea typeface="Crimson Text Bold"/>
              </a:rPr>
              <a:t>ký</a:t>
            </a:r>
            <a:endParaRPr lang="en-US" sz="3000" dirty="0">
              <a:latin typeface="Crimson Text Bold"/>
              <a:ea typeface="Crimson Text Bold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E374335-45AF-499D-B527-AA2A145A73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4068"/>
            <a:ext cx="14630400" cy="7141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0524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07BD1A-31B8-4853-844B-B0CCC4FCC439}"/>
              </a:ext>
            </a:extLst>
          </p:cNvPr>
          <p:cNvSpPr txBox="1"/>
          <p:nvPr/>
        </p:nvSpPr>
        <p:spPr>
          <a:xfrm flipH="1">
            <a:off x="0" y="84508"/>
            <a:ext cx="704752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err="1">
                <a:latin typeface="Crimson Text Bold"/>
                <a:ea typeface="Crimson Text Bold"/>
              </a:rPr>
              <a:t>Biểu</a:t>
            </a:r>
            <a:r>
              <a:rPr lang="en-US" sz="3000" dirty="0">
                <a:latin typeface="Crimson Text Bold"/>
                <a:ea typeface="Crimson Text Bold"/>
              </a:rPr>
              <a:t> </a:t>
            </a:r>
            <a:r>
              <a:rPr lang="en-US" sz="3000" dirty="0" err="1">
                <a:latin typeface="Crimson Text Bold"/>
                <a:ea typeface="Crimson Text Bold"/>
              </a:rPr>
              <a:t>đồ</a:t>
            </a:r>
            <a:r>
              <a:rPr lang="en-US" sz="3000" dirty="0">
                <a:latin typeface="Crimson Text Bold"/>
                <a:ea typeface="Crimson Text Bold"/>
              </a:rPr>
              <a:t> </a:t>
            </a:r>
            <a:r>
              <a:rPr lang="en-US" sz="3000" dirty="0" err="1">
                <a:latin typeface="Crimson Text Bold"/>
                <a:ea typeface="Crimson Text Bold"/>
              </a:rPr>
              <a:t>trình</a:t>
            </a:r>
            <a:r>
              <a:rPr lang="en-US" sz="3000" dirty="0">
                <a:latin typeface="Crimson Text Bold"/>
                <a:ea typeface="Crimson Text Bold"/>
              </a:rPr>
              <a:t> </a:t>
            </a:r>
            <a:r>
              <a:rPr lang="en-US" sz="3000" dirty="0" err="1">
                <a:latin typeface="Crimson Text Bold"/>
                <a:ea typeface="Crimson Text Bold"/>
              </a:rPr>
              <a:t>tự</a:t>
            </a:r>
            <a:r>
              <a:rPr lang="en-US" sz="3000" dirty="0">
                <a:latin typeface="Crimson Text Bold"/>
                <a:ea typeface="Crimson Text Bold"/>
              </a:rPr>
              <a:t> </a:t>
            </a:r>
            <a:r>
              <a:rPr lang="en-US" sz="3000" dirty="0" err="1">
                <a:latin typeface="Crimson Text Bold"/>
                <a:ea typeface="Crimson Text Bold"/>
              </a:rPr>
              <a:t>hoạt</a:t>
            </a:r>
            <a:r>
              <a:rPr lang="en-US" sz="3000" dirty="0">
                <a:latin typeface="Crimson Text Bold"/>
                <a:ea typeface="Crimson Text Bold"/>
              </a:rPr>
              <a:t> </a:t>
            </a:r>
            <a:r>
              <a:rPr lang="en-US" sz="3000" dirty="0" err="1">
                <a:latin typeface="Crimson Text Bold"/>
                <a:ea typeface="Crimson Text Bold"/>
              </a:rPr>
              <a:t>động</a:t>
            </a:r>
            <a:r>
              <a:rPr lang="en-US" sz="3000" dirty="0">
                <a:latin typeface="Crimson Text Bold"/>
                <a:ea typeface="Crimson Text Bold"/>
              </a:rPr>
              <a:t> </a:t>
            </a:r>
            <a:r>
              <a:rPr lang="en-US" sz="3000" dirty="0" err="1">
                <a:latin typeface="Crimson Text Bold"/>
                <a:ea typeface="Crimson Text Bold"/>
              </a:rPr>
              <a:t>đăng</a:t>
            </a:r>
            <a:r>
              <a:rPr lang="en-US" sz="3000" dirty="0">
                <a:latin typeface="Crimson Text Bold"/>
                <a:ea typeface="Crimson Text Bold"/>
              </a:rPr>
              <a:t> </a:t>
            </a:r>
            <a:r>
              <a:rPr lang="en-US" sz="3000" dirty="0" err="1">
                <a:latin typeface="Crimson Text Bold"/>
                <a:ea typeface="Crimson Text Bold"/>
              </a:rPr>
              <a:t>nhập</a:t>
            </a:r>
            <a:endParaRPr lang="en-US" sz="3000" dirty="0">
              <a:latin typeface="Crimson Text Bold"/>
              <a:ea typeface="Crimson Text Bold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F369AB-6FE8-4DF6-95B3-7B25F886E5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8506"/>
            <a:ext cx="14630400" cy="7205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2969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23CE576-A99C-4C8B-8B9E-2348A676ACDB}"/>
              </a:ext>
            </a:extLst>
          </p:cNvPr>
          <p:cNvSpPr txBox="1"/>
          <p:nvPr/>
        </p:nvSpPr>
        <p:spPr>
          <a:xfrm>
            <a:off x="0" y="111198"/>
            <a:ext cx="667724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err="1">
                <a:latin typeface="Crimson Text Bold"/>
                <a:ea typeface="Crimson Text Bold"/>
              </a:rPr>
              <a:t>Biểu</a:t>
            </a:r>
            <a:r>
              <a:rPr lang="en-US" sz="3000" dirty="0">
                <a:latin typeface="Crimson Text Bold"/>
                <a:ea typeface="Crimson Text Bold"/>
              </a:rPr>
              <a:t> </a:t>
            </a:r>
            <a:r>
              <a:rPr lang="en-US" sz="3000" dirty="0" err="1">
                <a:latin typeface="Crimson Text Bold"/>
                <a:ea typeface="Crimson Text Bold"/>
              </a:rPr>
              <a:t>đồ</a:t>
            </a:r>
            <a:r>
              <a:rPr lang="en-US" sz="3000" dirty="0">
                <a:latin typeface="Crimson Text Bold"/>
                <a:ea typeface="Crimson Text Bold"/>
              </a:rPr>
              <a:t> </a:t>
            </a:r>
            <a:r>
              <a:rPr lang="en-US" sz="3000" dirty="0" err="1">
                <a:latin typeface="Crimson Text Bold"/>
                <a:ea typeface="Crimson Text Bold"/>
              </a:rPr>
              <a:t>trình</a:t>
            </a:r>
            <a:r>
              <a:rPr lang="en-US" sz="3000" dirty="0">
                <a:latin typeface="Crimson Text Bold"/>
                <a:ea typeface="Crimson Text Bold"/>
              </a:rPr>
              <a:t> </a:t>
            </a:r>
            <a:r>
              <a:rPr lang="en-US" sz="3000" dirty="0" err="1">
                <a:latin typeface="Crimson Text Bold"/>
                <a:ea typeface="Crimson Text Bold"/>
              </a:rPr>
              <a:t>tự</a:t>
            </a:r>
            <a:r>
              <a:rPr lang="en-US" sz="3000" dirty="0">
                <a:latin typeface="Crimson Text Bold"/>
                <a:ea typeface="Crimson Text Bold"/>
              </a:rPr>
              <a:t> </a:t>
            </a:r>
            <a:r>
              <a:rPr lang="en-US" sz="3000" dirty="0" err="1">
                <a:latin typeface="Crimson Text Bold"/>
                <a:ea typeface="Crimson Text Bold"/>
              </a:rPr>
              <a:t>đặt</a:t>
            </a:r>
            <a:r>
              <a:rPr lang="en-US" sz="3000" dirty="0">
                <a:latin typeface="Crimson Text Bold"/>
                <a:ea typeface="Crimson Text Bold"/>
              </a:rPr>
              <a:t> </a:t>
            </a:r>
            <a:r>
              <a:rPr lang="en-US" sz="3000" dirty="0" err="1">
                <a:latin typeface="Crimson Text Bold"/>
                <a:ea typeface="Crimson Text Bold"/>
              </a:rPr>
              <a:t>vé</a:t>
            </a:r>
            <a:endParaRPr lang="en-US" sz="3000" dirty="0">
              <a:latin typeface="Crimson Text Bold"/>
              <a:ea typeface="Crimson Text Bold"/>
            </a:endParaRPr>
          </a:p>
          <a:p>
            <a:endParaRPr lang="en-US" sz="3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FAA97B-66A6-46A2-9BE4-159B408432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619028"/>
            <a:ext cx="14630400" cy="7499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6382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5925" y="578168"/>
            <a:ext cx="5256848" cy="6569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50"/>
              </a:lnSpc>
              <a:buNone/>
            </a:pPr>
            <a:r>
              <a:rPr lang="en-US" sz="4100" b="1" dirty="0">
                <a:solidFill>
                  <a:srgbClr val="124E73"/>
                </a:solidFill>
                <a:latin typeface="Times New Roman" panose="02020603050405020304" pitchFamily="18" charset="0"/>
                <a:ea typeface="Crimson Text Bold" pitchFamily="34" charset="-122"/>
                <a:cs typeface="Times New Roman" panose="02020603050405020304" pitchFamily="18" charset="0"/>
              </a:rPr>
              <a:t>MỤC LỤC CHÍNH</a:t>
            </a:r>
            <a:endParaRPr lang="en-US" sz="4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hape 1"/>
          <p:cNvSpPr/>
          <p:nvPr/>
        </p:nvSpPr>
        <p:spPr>
          <a:xfrm>
            <a:off x="735925" y="1655683"/>
            <a:ext cx="473035" cy="473035"/>
          </a:xfrm>
          <a:prstGeom prst="roundRect">
            <a:avLst>
              <a:gd name="adj" fmla="val 6668"/>
            </a:avLst>
          </a:prstGeom>
          <a:solidFill>
            <a:srgbClr val="F3EEE3"/>
          </a:solidFill>
          <a:ln/>
        </p:spPr>
        <p:txBody>
          <a:bodyPr/>
          <a:lstStyle/>
          <a:p>
            <a:endParaRPr lang="vi-VN"/>
          </a:p>
        </p:txBody>
      </p:sp>
      <p:sp>
        <p:nvSpPr>
          <p:cNvPr id="4" name="Text 2"/>
          <p:cNvSpPr/>
          <p:nvPr/>
        </p:nvSpPr>
        <p:spPr>
          <a:xfrm>
            <a:off x="814685" y="1695033"/>
            <a:ext cx="315397" cy="3942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b="1" dirty="0">
                <a:solidFill>
                  <a:srgbClr val="2B4150"/>
                </a:solidFill>
                <a:latin typeface="Crimson Text Bold" pitchFamily="34" charset="0"/>
                <a:ea typeface="Crimson Text Bold" pitchFamily="34" charset="-122"/>
                <a:cs typeface="Crimson Text Bold" pitchFamily="34" charset="-120"/>
              </a:rPr>
              <a:t>1</a:t>
            </a:r>
            <a:endParaRPr lang="en-US" sz="2450" dirty="0"/>
          </a:p>
        </p:txBody>
      </p:sp>
      <p:sp>
        <p:nvSpPr>
          <p:cNvPr id="5" name="Text 3"/>
          <p:cNvSpPr/>
          <p:nvPr/>
        </p:nvSpPr>
        <p:spPr>
          <a:xfrm>
            <a:off x="1419225" y="1727954"/>
            <a:ext cx="2628424" cy="328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2B4150"/>
                </a:solidFill>
                <a:latin typeface="Crimson Text Bold" pitchFamily="34" charset="0"/>
                <a:ea typeface="Crimson Text Bold" pitchFamily="34" charset="-122"/>
                <a:cs typeface="Crimson Text Bold" pitchFamily="34" charset="-120"/>
              </a:rPr>
              <a:t>Khảo Sát Hệ Thống</a:t>
            </a:r>
            <a:endParaRPr lang="en-US" sz="2050" dirty="0"/>
          </a:p>
        </p:txBody>
      </p:sp>
      <p:sp>
        <p:nvSpPr>
          <p:cNvPr id="6" name="Text 4"/>
          <p:cNvSpPr/>
          <p:nvPr/>
        </p:nvSpPr>
        <p:spPr>
          <a:xfrm>
            <a:off x="1419225" y="2182654"/>
            <a:ext cx="12475250" cy="336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Thực trạng phim chiếu rạp tại Việt Nam.</a:t>
            </a:r>
            <a:endParaRPr lang="en-US" sz="1650" dirty="0"/>
          </a:p>
        </p:txBody>
      </p:sp>
      <p:sp>
        <p:nvSpPr>
          <p:cNvPr id="7" name="Shape 5"/>
          <p:cNvSpPr/>
          <p:nvPr/>
        </p:nvSpPr>
        <p:spPr>
          <a:xfrm>
            <a:off x="735925" y="2939534"/>
            <a:ext cx="473035" cy="473035"/>
          </a:xfrm>
          <a:prstGeom prst="roundRect">
            <a:avLst>
              <a:gd name="adj" fmla="val 6668"/>
            </a:avLst>
          </a:prstGeom>
          <a:solidFill>
            <a:srgbClr val="F3EEE3"/>
          </a:solidFill>
          <a:ln/>
        </p:spPr>
        <p:txBody>
          <a:bodyPr/>
          <a:lstStyle/>
          <a:p>
            <a:endParaRPr lang="vi-VN"/>
          </a:p>
        </p:txBody>
      </p:sp>
      <p:sp>
        <p:nvSpPr>
          <p:cNvPr id="8" name="Text 6"/>
          <p:cNvSpPr/>
          <p:nvPr/>
        </p:nvSpPr>
        <p:spPr>
          <a:xfrm>
            <a:off x="814685" y="2978884"/>
            <a:ext cx="315397" cy="3942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b="1" dirty="0">
                <a:solidFill>
                  <a:srgbClr val="2B4150"/>
                </a:solidFill>
                <a:latin typeface="Crimson Text Bold" pitchFamily="34" charset="0"/>
                <a:ea typeface="Crimson Text Bold" pitchFamily="34" charset="-122"/>
                <a:cs typeface="Crimson Text Bold" pitchFamily="34" charset="-120"/>
              </a:rPr>
              <a:t>2</a:t>
            </a:r>
            <a:endParaRPr lang="en-US" sz="2450" dirty="0"/>
          </a:p>
        </p:txBody>
      </p:sp>
      <p:sp>
        <p:nvSpPr>
          <p:cNvPr id="9" name="Text 7"/>
          <p:cNvSpPr/>
          <p:nvPr/>
        </p:nvSpPr>
        <p:spPr>
          <a:xfrm>
            <a:off x="1419225" y="3011805"/>
            <a:ext cx="2628424" cy="328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2B4150"/>
                </a:solidFill>
                <a:latin typeface="Crimson Text Bold" pitchFamily="34" charset="0"/>
                <a:ea typeface="Crimson Text Bold" pitchFamily="34" charset="-122"/>
                <a:cs typeface="Crimson Text Bold" pitchFamily="34" charset="-120"/>
              </a:rPr>
              <a:t>Phân Tích Hệ Thống</a:t>
            </a:r>
            <a:endParaRPr lang="en-US" sz="2050" dirty="0"/>
          </a:p>
        </p:txBody>
      </p:sp>
      <p:sp>
        <p:nvSpPr>
          <p:cNvPr id="10" name="Text 8"/>
          <p:cNvSpPr/>
          <p:nvPr/>
        </p:nvSpPr>
        <p:spPr>
          <a:xfrm>
            <a:off x="1419225" y="3466505"/>
            <a:ext cx="12475250" cy="336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Thông tin vào/ra, mục tiêu, đối tượng sử dụng.</a:t>
            </a:r>
            <a:endParaRPr lang="en-US" sz="1650" dirty="0"/>
          </a:p>
        </p:txBody>
      </p:sp>
      <p:sp>
        <p:nvSpPr>
          <p:cNvPr id="11" name="Shape 9"/>
          <p:cNvSpPr/>
          <p:nvPr/>
        </p:nvSpPr>
        <p:spPr>
          <a:xfrm>
            <a:off x="735925" y="4223385"/>
            <a:ext cx="473035" cy="473035"/>
          </a:xfrm>
          <a:prstGeom prst="roundRect">
            <a:avLst>
              <a:gd name="adj" fmla="val 6668"/>
            </a:avLst>
          </a:prstGeom>
          <a:solidFill>
            <a:srgbClr val="F3EEE3"/>
          </a:solidFill>
          <a:ln/>
        </p:spPr>
        <p:txBody>
          <a:bodyPr/>
          <a:lstStyle/>
          <a:p>
            <a:endParaRPr lang="vi-VN"/>
          </a:p>
        </p:txBody>
      </p:sp>
      <p:sp>
        <p:nvSpPr>
          <p:cNvPr id="12" name="Text 10"/>
          <p:cNvSpPr/>
          <p:nvPr/>
        </p:nvSpPr>
        <p:spPr>
          <a:xfrm>
            <a:off x="814685" y="4262735"/>
            <a:ext cx="315397" cy="3942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b="1" dirty="0">
                <a:solidFill>
                  <a:srgbClr val="2B4150"/>
                </a:solidFill>
                <a:latin typeface="Crimson Text Bold" pitchFamily="34" charset="0"/>
                <a:ea typeface="Crimson Text Bold" pitchFamily="34" charset="-122"/>
                <a:cs typeface="Crimson Text Bold" pitchFamily="34" charset="-120"/>
              </a:rPr>
              <a:t>3</a:t>
            </a:r>
            <a:endParaRPr lang="en-US" sz="2450" dirty="0"/>
          </a:p>
        </p:txBody>
      </p:sp>
      <p:sp>
        <p:nvSpPr>
          <p:cNvPr id="13" name="Text 11"/>
          <p:cNvSpPr/>
          <p:nvPr/>
        </p:nvSpPr>
        <p:spPr>
          <a:xfrm>
            <a:off x="1419225" y="4295656"/>
            <a:ext cx="2628424" cy="328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2B4150"/>
                </a:solidFill>
                <a:latin typeface="Crimson Text Bold" pitchFamily="34" charset="0"/>
                <a:ea typeface="Crimson Text Bold" pitchFamily="34" charset="-122"/>
                <a:cs typeface="Crimson Text Bold" pitchFamily="34" charset="-120"/>
              </a:rPr>
              <a:t>Thiết Kế Hệ Thống</a:t>
            </a:r>
            <a:endParaRPr lang="en-US" sz="2050" dirty="0"/>
          </a:p>
        </p:txBody>
      </p:sp>
      <p:sp>
        <p:nvSpPr>
          <p:cNvPr id="14" name="Text 12"/>
          <p:cNvSpPr/>
          <p:nvPr/>
        </p:nvSpPr>
        <p:spPr>
          <a:xfrm>
            <a:off x="1419225" y="4750356"/>
            <a:ext cx="12475250" cy="336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Cơ sở dữ liệu và kiến trúc hệ thống.</a:t>
            </a:r>
            <a:endParaRPr lang="en-US" sz="1650" dirty="0"/>
          </a:p>
        </p:txBody>
      </p:sp>
      <p:sp>
        <p:nvSpPr>
          <p:cNvPr id="15" name="Shape 13"/>
          <p:cNvSpPr/>
          <p:nvPr/>
        </p:nvSpPr>
        <p:spPr>
          <a:xfrm>
            <a:off x="735925" y="5507236"/>
            <a:ext cx="473035" cy="473035"/>
          </a:xfrm>
          <a:prstGeom prst="roundRect">
            <a:avLst>
              <a:gd name="adj" fmla="val 6668"/>
            </a:avLst>
          </a:prstGeom>
          <a:solidFill>
            <a:srgbClr val="F3EEE3"/>
          </a:solidFill>
          <a:ln/>
        </p:spPr>
        <p:txBody>
          <a:bodyPr/>
          <a:lstStyle/>
          <a:p>
            <a:endParaRPr lang="vi-VN"/>
          </a:p>
        </p:txBody>
      </p:sp>
      <p:sp>
        <p:nvSpPr>
          <p:cNvPr id="16" name="Text 14"/>
          <p:cNvSpPr/>
          <p:nvPr/>
        </p:nvSpPr>
        <p:spPr>
          <a:xfrm>
            <a:off x="814685" y="5546586"/>
            <a:ext cx="315397" cy="3942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b="1" dirty="0">
                <a:solidFill>
                  <a:srgbClr val="2B4150"/>
                </a:solidFill>
                <a:latin typeface="Crimson Text Bold" pitchFamily="34" charset="0"/>
                <a:ea typeface="Crimson Text Bold" pitchFamily="34" charset="-122"/>
                <a:cs typeface="Crimson Text Bold" pitchFamily="34" charset="-120"/>
              </a:rPr>
              <a:t>4</a:t>
            </a:r>
            <a:endParaRPr lang="en-US" sz="2450" dirty="0"/>
          </a:p>
        </p:txBody>
      </p:sp>
      <p:sp>
        <p:nvSpPr>
          <p:cNvPr id="17" name="Text 15"/>
          <p:cNvSpPr/>
          <p:nvPr/>
        </p:nvSpPr>
        <p:spPr>
          <a:xfrm>
            <a:off x="1419225" y="5579507"/>
            <a:ext cx="2628424" cy="328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2B4150"/>
                </a:solidFill>
                <a:latin typeface="Crimson Text Bold" pitchFamily="34" charset="0"/>
                <a:ea typeface="Crimson Text Bold" pitchFamily="34" charset="-122"/>
                <a:cs typeface="Crimson Text Bold" pitchFamily="34" charset="-120"/>
              </a:rPr>
              <a:t>Cài Đặt Chương Trình</a:t>
            </a:r>
            <a:endParaRPr lang="en-US" sz="2050" dirty="0"/>
          </a:p>
        </p:txBody>
      </p:sp>
      <p:sp>
        <p:nvSpPr>
          <p:cNvPr id="18" name="Text 16"/>
          <p:cNvSpPr/>
          <p:nvPr/>
        </p:nvSpPr>
        <p:spPr>
          <a:xfrm>
            <a:off x="1419225" y="6034207"/>
            <a:ext cx="12475250" cy="336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Môi trường phát triển và giao diện.</a:t>
            </a:r>
            <a:endParaRPr lang="en-US" sz="1650" dirty="0"/>
          </a:p>
        </p:txBody>
      </p:sp>
      <p:sp>
        <p:nvSpPr>
          <p:cNvPr id="19" name="Shape 17"/>
          <p:cNvSpPr/>
          <p:nvPr/>
        </p:nvSpPr>
        <p:spPr>
          <a:xfrm>
            <a:off x="735925" y="6791087"/>
            <a:ext cx="473035" cy="473035"/>
          </a:xfrm>
          <a:prstGeom prst="roundRect">
            <a:avLst>
              <a:gd name="adj" fmla="val 6668"/>
            </a:avLst>
          </a:prstGeom>
          <a:solidFill>
            <a:srgbClr val="F3EEE3"/>
          </a:solidFill>
          <a:ln/>
        </p:spPr>
        <p:txBody>
          <a:bodyPr/>
          <a:lstStyle/>
          <a:p>
            <a:endParaRPr lang="vi-VN"/>
          </a:p>
        </p:txBody>
      </p:sp>
      <p:sp>
        <p:nvSpPr>
          <p:cNvPr id="20" name="Text 18"/>
          <p:cNvSpPr/>
          <p:nvPr/>
        </p:nvSpPr>
        <p:spPr>
          <a:xfrm>
            <a:off x="814685" y="6830437"/>
            <a:ext cx="315397" cy="3942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b="1" dirty="0">
                <a:solidFill>
                  <a:srgbClr val="2B4150"/>
                </a:solidFill>
                <a:latin typeface="Crimson Text Bold" pitchFamily="34" charset="0"/>
                <a:ea typeface="Crimson Text Bold" pitchFamily="34" charset="-122"/>
                <a:cs typeface="Crimson Text Bold" pitchFamily="34" charset="-120"/>
              </a:rPr>
              <a:t>5</a:t>
            </a:r>
            <a:endParaRPr lang="en-US" sz="2450" dirty="0"/>
          </a:p>
        </p:txBody>
      </p:sp>
      <p:sp>
        <p:nvSpPr>
          <p:cNvPr id="21" name="Text 19"/>
          <p:cNvSpPr/>
          <p:nvPr/>
        </p:nvSpPr>
        <p:spPr>
          <a:xfrm>
            <a:off x="1419225" y="6863358"/>
            <a:ext cx="2628424" cy="328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2B4150"/>
                </a:solidFill>
                <a:latin typeface="Crimson Text Bold" pitchFamily="34" charset="0"/>
                <a:ea typeface="Crimson Text Bold" pitchFamily="34" charset="-122"/>
                <a:cs typeface="Crimson Text Bold" pitchFamily="34" charset="-120"/>
              </a:rPr>
              <a:t>Nhận Xét &amp; Đánh Giá</a:t>
            </a:r>
            <a:endParaRPr lang="en-US" sz="2050" dirty="0"/>
          </a:p>
        </p:txBody>
      </p:sp>
      <p:sp>
        <p:nvSpPr>
          <p:cNvPr id="22" name="Text 20"/>
          <p:cNvSpPr/>
          <p:nvPr/>
        </p:nvSpPr>
        <p:spPr>
          <a:xfrm>
            <a:off x="1419225" y="7318058"/>
            <a:ext cx="12475250" cy="336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Kết quả đạt được, ưu nhược điểm, hướng phát triển.</a:t>
            </a:r>
            <a:endParaRPr lang="en-US" sz="1650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BD4D55E5-0A66-4879-B9FF-634E19B31A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1700" y="1421606"/>
            <a:ext cx="7432775" cy="623280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975CCCD-BEAC-450F-A660-557CA80E13A4}"/>
              </a:ext>
            </a:extLst>
          </p:cNvPr>
          <p:cNvSpPr/>
          <p:nvPr/>
        </p:nvSpPr>
        <p:spPr>
          <a:xfrm>
            <a:off x="0" y="19735"/>
            <a:ext cx="73152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3000" dirty="0" err="1">
                <a:latin typeface="Crimson Text Bold"/>
                <a:ea typeface="Crimson Text Bold"/>
              </a:rPr>
              <a:t>Biểu</a:t>
            </a:r>
            <a:r>
              <a:rPr lang="en-US" sz="3000" dirty="0">
                <a:latin typeface="Crimson Text Bold"/>
                <a:ea typeface="Crimson Text Bold"/>
              </a:rPr>
              <a:t> </a:t>
            </a:r>
            <a:r>
              <a:rPr lang="en-US" sz="3000" dirty="0" err="1">
                <a:latin typeface="Crimson Text Bold"/>
                <a:ea typeface="Crimson Text Bold"/>
              </a:rPr>
              <a:t>đồ</a:t>
            </a:r>
            <a:r>
              <a:rPr lang="en-US" sz="3000" dirty="0">
                <a:latin typeface="Crimson Text Bold"/>
                <a:ea typeface="Crimson Text Bold"/>
              </a:rPr>
              <a:t> </a:t>
            </a:r>
            <a:r>
              <a:rPr lang="en-US" sz="3000" dirty="0" err="1">
                <a:latin typeface="Crimson Text Bold"/>
                <a:ea typeface="Crimson Text Bold"/>
              </a:rPr>
              <a:t>trạng</a:t>
            </a:r>
            <a:r>
              <a:rPr lang="en-US" sz="3000" dirty="0">
                <a:latin typeface="Crimson Text Bold"/>
                <a:ea typeface="Crimson Text Bold"/>
              </a:rPr>
              <a:t> </a:t>
            </a:r>
            <a:r>
              <a:rPr lang="en-US" sz="3000" dirty="0" err="1">
                <a:latin typeface="Crimson Text Bold"/>
                <a:ea typeface="Crimson Text Bold"/>
              </a:rPr>
              <a:t>thái</a:t>
            </a:r>
            <a:r>
              <a:rPr lang="en-US" sz="3000" dirty="0">
                <a:latin typeface="Crimson Text Bold"/>
                <a:ea typeface="Crimson Text Bold"/>
              </a:rPr>
              <a:t> </a:t>
            </a:r>
            <a:r>
              <a:rPr lang="en-US" sz="3000" dirty="0" err="1">
                <a:latin typeface="Crimson Text Bold"/>
                <a:ea typeface="Crimson Text Bold"/>
              </a:rPr>
              <a:t>đăng</a:t>
            </a:r>
            <a:r>
              <a:rPr lang="en-US" sz="3000" dirty="0">
                <a:latin typeface="Crimson Text Bold"/>
                <a:ea typeface="Crimson Text Bold"/>
              </a:rPr>
              <a:t> </a:t>
            </a:r>
            <a:r>
              <a:rPr lang="en-US" sz="3000" dirty="0" err="1">
                <a:latin typeface="Crimson Text Bold"/>
                <a:ea typeface="Crimson Text Bold"/>
              </a:rPr>
              <a:t>ký</a:t>
            </a:r>
            <a:endParaRPr lang="en-US" sz="3000" dirty="0">
              <a:latin typeface="Crimson Text Bold"/>
              <a:ea typeface="Crimson Text Bold"/>
            </a:endParaRPr>
          </a:p>
          <a:p>
            <a:endParaRPr lang="en-US" sz="3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702C67-3DA2-4721-8CAE-8451BC0C49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0958"/>
            <a:ext cx="14630400" cy="7187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4624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4B2B9CF-F9DA-4CBD-B441-3091057D61F9}"/>
              </a:ext>
            </a:extLst>
          </p:cNvPr>
          <p:cNvSpPr/>
          <p:nvPr/>
        </p:nvSpPr>
        <p:spPr>
          <a:xfrm>
            <a:off x="0" y="0"/>
            <a:ext cx="73152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3000" dirty="0" err="1">
                <a:latin typeface="Crimson Text Bold"/>
                <a:ea typeface="Crimson Text Bold"/>
              </a:rPr>
              <a:t>Biểu</a:t>
            </a:r>
            <a:r>
              <a:rPr lang="en-US" sz="3000" dirty="0">
                <a:latin typeface="Crimson Text Bold"/>
                <a:ea typeface="Crimson Text Bold"/>
              </a:rPr>
              <a:t> </a:t>
            </a:r>
            <a:r>
              <a:rPr lang="en-US" sz="3000" dirty="0" err="1">
                <a:latin typeface="Crimson Text Bold"/>
                <a:ea typeface="Crimson Text Bold"/>
              </a:rPr>
              <a:t>đồ</a:t>
            </a:r>
            <a:r>
              <a:rPr lang="en-US" sz="3000" dirty="0">
                <a:latin typeface="Crimson Text Bold"/>
                <a:ea typeface="Crimson Text Bold"/>
              </a:rPr>
              <a:t> </a:t>
            </a:r>
            <a:r>
              <a:rPr lang="en-US" sz="3000" dirty="0" err="1">
                <a:latin typeface="Crimson Text Bold"/>
                <a:ea typeface="Crimson Text Bold"/>
              </a:rPr>
              <a:t>trạng</a:t>
            </a:r>
            <a:r>
              <a:rPr lang="en-US" sz="3000" dirty="0">
                <a:latin typeface="Crimson Text Bold"/>
                <a:ea typeface="Crimson Text Bold"/>
              </a:rPr>
              <a:t> </a:t>
            </a:r>
            <a:r>
              <a:rPr lang="en-US" sz="3000" dirty="0" err="1">
                <a:latin typeface="Crimson Text Bold"/>
                <a:ea typeface="Crimson Text Bold"/>
              </a:rPr>
              <a:t>thái</a:t>
            </a:r>
            <a:r>
              <a:rPr lang="en-US" sz="3000" dirty="0">
                <a:latin typeface="Crimson Text Bold"/>
                <a:ea typeface="Crimson Text Bold"/>
              </a:rPr>
              <a:t> </a:t>
            </a:r>
            <a:r>
              <a:rPr lang="en-US" sz="3000" dirty="0" err="1">
                <a:latin typeface="Crimson Text Bold"/>
                <a:ea typeface="Crimson Text Bold"/>
              </a:rPr>
              <a:t>đăng</a:t>
            </a:r>
            <a:r>
              <a:rPr lang="en-US" sz="3000" dirty="0">
                <a:latin typeface="Crimson Text Bold"/>
                <a:ea typeface="Crimson Text Bold"/>
              </a:rPr>
              <a:t> </a:t>
            </a:r>
            <a:r>
              <a:rPr lang="en-US" sz="3000" dirty="0" err="1">
                <a:latin typeface="Crimson Text Bold"/>
                <a:ea typeface="Crimson Text Bold"/>
              </a:rPr>
              <a:t>nhập</a:t>
            </a:r>
            <a:endParaRPr lang="en-US" sz="3000" dirty="0">
              <a:latin typeface="Crimson Text Bold"/>
              <a:ea typeface="Crimson Text Bold"/>
            </a:endParaRPr>
          </a:p>
          <a:p>
            <a:endParaRPr lang="en-US" sz="3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31FDE5-E8F2-449D-B8AC-427E1E0C18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83"/>
          <a:stretch/>
        </p:blipFill>
        <p:spPr>
          <a:xfrm>
            <a:off x="0" y="627020"/>
            <a:ext cx="14592300" cy="6975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1530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A26E4FC-631D-4006-B2CD-D128590B3D90}"/>
              </a:ext>
            </a:extLst>
          </p:cNvPr>
          <p:cNvSpPr/>
          <p:nvPr/>
        </p:nvSpPr>
        <p:spPr>
          <a:xfrm>
            <a:off x="0" y="0"/>
            <a:ext cx="4308359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000" dirty="0" err="1">
                <a:latin typeface="Crimson Text Bold"/>
                <a:ea typeface="Crimson Text Bold"/>
              </a:rPr>
              <a:t>Biểu</a:t>
            </a:r>
            <a:r>
              <a:rPr lang="en-US" sz="3000" dirty="0">
                <a:latin typeface="Crimson Text Bold"/>
                <a:ea typeface="Crimson Text Bold"/>
              </a:rPr>
              <a:t> </a:t>
            </a:r>
            <a:r>
              <a:rPr lang="en-US" sz="3000" dirty="0" err="1">
                <a:latin typeface="Crimson Text Bold"/>
                <a:ea typeface="Crimson Text Bold"/>
              </a:rPr>
              <a:t>đồ</a:t>
            </a:r>
            <a:r>
              <a:rPr lang="en-US" sz="3000" dirty="0">
                <a:latin typeface="Crimson Text Bold"/>
                <a:ea typeface="Crimson Text Bold"/>
              </a:rPr>
              <a:t> </a:t>
            </a:r>
            <a:r>
              <a:rPr lang="en-US" sz="3000" dirty="0" err="1">
                <a:latin typeface="Crimson Text Bold"/>
                <a:ea typeface="Crimson Text Bold"/>
              </a:rPr>
              <a:t>trạng</a:t>
            </a:r>
            <a:r>
              <a:rPr lang="en-US" sz="3000" dirty="0">
                <a:latin typeface="Crimson Text Bold"/>
                <a:ea typeface="Crimson Text Bold"/>
              </a:rPr>
              <a:t> </a:t>
            </a:r>
            <a:r>
              <a:rPr lang="en-US" sz="3000" dirty="0" err="1">
                <a:latin typeface="Crimson Text Bold"/>
                <a:ea typeface="Crimson Text Bold"/>
              </a:rPr>
              <a:t>thái</a:t>
            </a:r>
            <a:r>
              <a:rPr lang="en-US" sz="3000" dirty="0">
                <a:latin typeface="Crimson Text Bold"/>
                <a:ea typeface="Crimson Text Bold"/>
              </a:rPr>
              <a:t> </a:t>
            </a:r>
            <a:r>
              <a:rPr lang="en-US" sz="3000" dirty="0" err="1">
                <a:latin typeface="Crimson Text Bold"/>
                <a:ea typeface="Crimson Text Bold"/>
              </a:rPr>
              <a:t>đặt</a:t>
            </a:r>
            <a:r>
              <a:rPr lang="en-US" sz="3000" dirty="0">
                <a:latin typeface="Crimson Text Bold"/>
                <a:ea typeface="Crimson Text Bold"/>
              </a:rPr>
              <a:t> </a:t>
            </a:r>
            <a:r>
              <a:rPr lang="en-US" sz="3000" dirty="0" err="1">
                <a:latin typeface="Crimson Text Bold"/>
                <a:ea typeface="Crimson Text Bold"/>
              </a:rPr>
              <a:t>vé</a:t>
            </a:r>
            <a:endParaRPr lang="en-US" sz="3000" dirty="0">
              <a:latin typeface="Crimson Text Bold"/>
              <a:ea typeface="Crimson Text Bold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9D9FEB-37F9-4FAA-8232-E37C6AEA89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3998"/>
            <a:ext cx="14630400" cy="7427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2316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670DD80-8292-4B58-8C0F-0D97108471D3}"/>
              </a:ext>
            </a:extLst>
          </p:cNvPr>
          <p:cNvSpPr txBox="1"/>
          <p:nvPr/>
        </p:nvSpPr>
        <p:spPr>
          <a:xfrm>
            <a:off x="473485" y="586186"/>
            <a:ext cx="5485356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4500" b="1" i="0" dirty="0">
                <a:solidFill>
                  <a:srgbClr val="124E73"/>
                </a:solidFill>
                <a:effectLst/>
                <a:latin typeface="Crimson Text Bold"/>
              </a:rPr>
              <a:t>Sơ </a:t>
            </a:r>
            <a:r>
              <a:rPr lang="en-US" sz="4500" b="1" i="0" dirty="0">
                <a:solidFill>
                  <a:srgbClr val="124E73"/>
                </a:solidFill>
                <a:effectLst/>
                <a:latin typeface="Crimson Text Bold"/>
              </a:rPr>
              <a:t>Đ</a:t>
            </a:r>
            <a:r>
              <a:rPr lang="vi-VN" sz="4500" b="1" i="0" dirty="0">
                <a:solidFill>
                  <a:srgbClr val="124E73"/>
                </a:solidFill>
                <a:effectLst/>
                <a:latin typeface="Crimson Text Bold"/>
              </a:rPr>
              <a:t>ồ </a:t>
            </a:r>
            <a:r>
              <a:rPr lang="en-US" sz="4500" b="1" dirty="0">
                <a:solidFill>
                  <a:srgbClr val="124E73"/>
                </a:solidFill>
                <a:latin typeface="Crimson Text Bold"/>
              </a:rPr>
              <a:t>T</a:t>
            </a:r>
            <a:r>
              <a:rPr lang="vi-VN" sz="4500" b="1" i="0" dirty="0" err="1">
                <a:solidFill>
                  <a:srgbClr val="124E73"/>
                </a:solidFill>
                <a:effectLst/>
                <a:latin typeface="Crimson Text Bold"/>
              </a:rPr>
              <a:t>hực</a:t>
            </a:r>
            <a:r>
              <a:rPr lang="vi-VN" sz="4500" b="1" i="0" dirty="0">
                <a:solidFill>
                  <a:srgbClr val="124E73"/>
                </a:solidFill>
                <a:effectLst/>
                <a:latin typeface="Crimson Text Bold"/>
              </a:rPr>
              <a:t> </a:t>
            </a:r>
            <a:r>
              <a:rPr lang="en-US" sz="4500" b="1" dirty="0">
                <a:solidFill>
                  <a:srgbClr val="124E73"/>
                </a:solidFill>
                <a:latin typeface="Crimson Text Bold"/>
              </a:rPr>
              <a:t>T</a:t>
            </a:r>
            <a:r>
              <a:rPr lang="vi-VN" sz="4500" b="1" i="0" dirty="0" err="1">
                <a:solidFill>
                  <a:srgbClr val="124E73"/>
                </a:solidFill>
                <a:effectLst/>
                <a:latin typeface="Crimson Text Bold"/>
              </a:rPr>
              <a:t>hể</a:t>
            </a:r>
            <a:r>
              <a:rPr lang="vi-VN" sz="4500" b="1" i="0" dirty="0">
                <a:solidFill>
                  <a:srgbClr val="124E73"/>
                </a:solidFill>
                <a:effectLst/>
                <a:latin typeface="Crimson Text Bold"/>
              </a:rPr>
              <a:t> (ER)</a:t>
            </a:r>
            <a:endParaRPr lang="vi-VN" sz="4500" b="1" dirty="0">
              <a:solidFill>
                <a:srgbClr val="124E73"/>
              </a:solidFill>
              <a:latin typeface="Crimson Text Bold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367376-C3A2-4050-937C-C02B765105B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61959" y="1615498"/>
            <a:ext cx="5830281" cy="55016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4B4F412-E7A9-438F-BF06-BBCEF01A47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2033" y="1615498"/>
            <a:ext cx="6766802" cy="55016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15075A2-014B-4A16-9821-3B1AD6818CB4}"/>
              </a:ext>
            </a:extLst>
          </p:cNvPr>
          <p:cNvSpPr txBox="1"/>
          <p:nvPr/>
        </p:nvSpPr>
        <p:spPr>
          <a:xfrm>
            <a:off x="7512033" y="327632"/>
            <a:ext cx="6522721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500" b="1" dirty="0">
                <a:solidFill>
                  <a:srgbClr val="124E73"/>
                </a:solidFill>
                <a:effectLst/>
                <a:latin typeface="Crimson Text Bold"/>
                <a:ea typeface="Times New Roman" panose="02020603050405020304" pitchFamily="18" charset="0"/>
              </a:rPr>
              <a:t>Sơ Đồ </a:t>
            </a:r>
            <a:r>
              <a:rPr lang="de-DE" sz="4500" b="1" dirty="0">
                <a:solidFill>
                  <a:srgbClr val="124E73"/>
                </a:solidFill>
                <a:latin typeface="Crimson Text Bold"/>
                <a:ea typeface="Times New Roman" panose="02020603050405020304" pitchFamily="18" charset="0"/>
              </a:rPr>
              <a:t>K</a:t>
            </a:r>
            <a:r>
              <a:rPr lang="de-DE" sz="4500" b="1" dirty="0">
                <a:solidFill>
                  <a:srgbClr val="124E73"/>
                </a:solidFill>
                <a:effectLst/>
                <a:latin typeface="Crimson Text Bold"/>
                <a:ea typeface="Times New Roman" panose="02020603050405020304" pitchFamily="18" charset="0"/>
              </a:rPr>
              <a:t>iến </a:t>
            </a:r>
            <a:r>
              <a:rPr lang="de-DE" sz="4500" b="1" dirty="0">
                <a:solidFill>
                  <a:srgbClr val="124E73"/>
                </a:solidFill>
                <a:latin typeface="Crimson Text Bold"/>
                <a:ea typeface="Times New Roman" panose="02020603050405020304" pitchFamily="18" charset="0"/>
              </a:rPr>
              <a:t>T</a:t>
            </a:r>
            <a:r>
              <a:rPr lang="de-DE" sz="4500" b="1" dirty="0">
                <a:solidFill>
                  <a:srgbClr val="124E73"/>
                </a:solidFill>
                <a:effectLst/>
                <a:latin typeface="Crimson Text Bold"/>
                <a:ea typeface="Times New Roman" panose="02020603050405020304" pitchFamily="18" charset="0"/>
              </a:rPr>
              <a:t>rúc </a:t>
            </a:r>
            <a:r>
              <a:rPr lang="de-DE" sz="4500" b="1" dirty="0">
                <a:solidFill>
                  <a:srgbClr val="124E73"/>
                </a:solidFill>
                <a:latin typeface="Crimson Text Bold"/>
                <a:ea typeface="Times New Roman" panose="02020603050405020304" pitchFamily="18" charset="0"/>
              </a:rPr>
              <a:t>H</a:t>
            </a:r>
            <a:r>
              <a:rPr lang="de-DE" sz="4500" b="1" dirty="0">
                <a:solidFill>
                  <a:srgbClr val="124E73"/>
                </a:solidFill>
                <a:effectLst/>
                <a:latin typeface="Crimson Text Bold"/>
                <a:ea typeface="Times New Roman" panose="02020603050405020304" pitchFamily="18" charset="0"/>
              </a:rPr>
              <a:t>ệ </a:t>
            </a:r>
            <a:r>
              <a:rPr lang="de-DE" sz="4500" b="1" dirty="0">
                <a:solidFill>
                  <a:srgbClr val="124E73"/>
                </a:solidFill>
                <a:latin typeface="Crimson Text Bold"/>
                <a:ea typeface="Times New Roman" panose="02020603050405020304" pitchFamily="18" charset="0"/>
              </a:rPr>
              <a:t>T</a:t>
            </a:r>
            <a:r>
              <a:rPr lang="de-DE" sz="4500" b="1" dirty="0">
                <a:solidFill>
                  <a:srgbClr val="124E73"/>
                </a:solidFill>
                <a:effectLst/>
                <a:latin typeface="Crimson Text Bold"/>
                <a:ea typeface="Times New Roman" panose="02020603050405020304" pitchFamily="18" charset="0"/>
              </a:rPr>
              <a:t>hống</a:t>
            </a:r>
            <a:endParaRPr lang="vi-VN" sz="4500" b="1" dirty="0">
              <a:solidFill>
                <a:srgbClr val="124E7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483028"/>
      </p:ext>
    </p:extLst>
  </p:cSld>
  <p:clrMapOvr>
    <a:masterClrMapping/>
  </p:clrMapOvr>
  <p:transition spd="slow">
    <p:wip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40196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72465" y="2930366"/>
            <a:ext cx="4803934" cy="6004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b="1" dirty="0">
                <a:solidFill>
                  <a:srgbClr val="124E73"/>
                </a:solidFill>
                <a:latin typeface="Crimson Text Bold" pitchFamily="34" charset="0"/>
                <a:ea typeface="Crimson Text Bold" pitchFamily="34" charset="-122"/>
                <a:cs typeface="Crimson Text Bold" pitchFamily="34" charset="-120"/>
              </a:rPr>
              <a:t>Thiết Kế Cơ Sở Dữ Liệu</a:t>
            </a:r>
            <a:endParaRPr lang="en-US" sz="3750" dirty="0"/>
          </a:p>
        </p:txBody>
      </p:sp>
      <p:sp>
        <p:nvSpPr>
          <p:cNvPr id="4" name="Shape 1"/>
          <p:cNvSpPr/>
          <p:nvPr/>
        </p:nvSpPr>
        <p:spPr>
          <a:xfrm>
            <a:off x="672465" y="3818930"/>
            <a:ext cx="13285470" cy="3887391"/>
          </a:xfrm>
          <a:prstGeom prst="roundRect">
            <a:avLst>
              <a:gd name="adj" fmla="val 741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  <p:txBody>
          <a:bodyPr/>
          <a:lstStyle/>
          <a:p>
            <a:endParaRPr lang="vi-VN"/>
          </a:p>
        </p:txBody>
      </p:sp>
      <p:sp>
        <p:nvSpPr>
          <p:cNvPr id="5" name="Shape 2"/>
          <p:cNvSpPr/>
          <p:nvPr/>
        </p:nvSpPr>
        <p:spPr>
          <a:xfrm>
            <a:off x="680085" y="3826550"/>
            <a:ext cx="13270230" cy="55316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vi-VN"/>
          </a:p>
        </p:txBody>
      </p:sp>
      <p:sp>
        <p:nvSpPr>
          <p:cNvPr id="6" name="Text 3"/>
          <p:cNvSpPr/>
          <p:nvPr/>
        </p:nvSpPr>
        <p:spPr>
          <a:xfrm>
            <a:off x="872133" y="3949422"/>
            <a:ext cx="6247209" cy="307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Admin</a:t>
            </a:r>
            <a:endParaRPr lang="en-US" sz="1500" dirty="0"/>
          </a:p>
        </p:txBody>
      </p:sp>
      <p:sp>
        <p:nvSpPr>
          <p:cNvPr id="7" name="Text 4"/>
          <p:cNvSpPr/>
          <p:nvPr/>
        </p:nvSpPr>
        <p:spPr>
          <a:xfrm>
            <a:off x="7511058" y="3949422"/>
            <a:ext cx="6247209" cy="307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Thông tin quản trị viên.</a:t>
            </a:r>
            <a:endParaRPr lang="en-US" sz="1500" dirty="0"/>
          </a:p>
        </p:txBody>
      </p:sp>
      <p:sp>
        <p:nvSpPr>
          <p:cNvPr id="8" name="Shape 5"/>
          <p:cNvSpPr/>
          <p:nvPr/>
        </p:nvSpPr>
        <p:spPr>
          <a:xfrm>
            <a:off x="680085" y="4379714"/>
            <a:ext cx="13270230" cy="55316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vi-VN"/>
          </a:p>
        </p:txBody>
      </p:sp>
      <p:sp>
        <p:nvSpPr>
          <p:cNvPr id="9" name="Text 6"/>
          <p:cNvSpPr/>
          <p:nvPr/>
        </p:nvSpPr>
        <p:spPr>
          <a:xfrm>
            <a:off x="872133" y="4502587"/>
            <a:ext cx="6247209" cy="307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Đặt_Vé</a:t>
            </a:r>
            <a:endParaRPr lang="en-US" sz="1500" dirty="0"/>
          </a:p>
        </p:txBody>
      </p:sp>
      <p:sp>
        <p:nvSpPr>
          <p:cNvPr id="10" name="Text 7"/>
          <p:cNvSpPr/>
          <p:nvPr/>
        </p:nvSpPr>
        <p:spPr>
          <a:xfrm>
            <a:off x="7511058" y="4502587"/>
            <a:ext cx="6247209" cy="307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Chi tiết vé đã đặt.</a:t>
            </a:r>
            <a:endParaRPr lang="en-US" sz="1500" dirty="0"/>
          </a:p>
        </p:txBody>
      </p:sp>
      <p:sp>
        <p:nvSpPr>
          <p:cNvPr id="11" name="Shape 8"/>
          <p:cNvSpPr/>
          <p:nvPr/>
        </p:nvSpPr>
        <p:spPr>
          <a:xfrm>
            <a:off x="680085" y="4932878"/>
            <a:ext cx="13270230" cy="55316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vi-VN"/>
          </a:p>
        </p:txBody>
      </p:sp>
      <p:sp>
        <p:nvSpPr>
          <p:cNvPr id="12" name="Text 9"/>
          <p:cNvSpPr/>
          <p:nvPr/>
        </p:nvSpPr>
        <p:spPr>
          <a:xfrm>
            <a:off x="872133" y="5055751"/>
            <a:ext cx="6247209" cy="307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Người_Dùng</a:t>
            </a:r>
            <a:endParaRPr lang="en-US" sz="1500" dirty="0"/>
          </a:p>
        </p:txBody>
      </p:sp>
      <p:sp>
        <p:nvSpPr>
          <p:cNvPr id="13" name="Text 10"/>
          <p:cNvSpPr/>
          <p:nvPr/>
        </p:nvSpPr>
        <p:spPr>
          <a:xfrm>
            <a:off x="7511058" y="5055751"/>
            <a:ext cx="6247209" cy="307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Thông tin khách hàng.</a:t>
            </a:r>
            <a:endParaRPr lang="en-US" sz="1500" dirty="0"/>
          </a:p>
        </p:txBody>
      </p:sp>
      <p:sp>
        <p:nvSpPr>
          <p:cNvPr id="14" name="Shape 11"/>
          <p:cNvSpPr/>
          <p:nvPr/>
        </p:nvSpPr>
        <p:spPr>
          <a:xfrm>
            <a:off x="680085" y="5486043"/>
            <a:ext cx="13270230" cy="55316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vi-VN"/>
          </a:p>
        </p:txBody>
      </p:sp>
      <p:sp>
        <p:nvSpPr>
          <p:cNvPr id="15" name="Text 12"/>
          <p:cNvSpPr/>
          <p:nvPr/>
        </p:nvSpPr>
        <p:spPr>
          <a:xfrm>
            <a:off x="872133" y="5608915"/>
            <a:ext cx="6247209" cy="307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Phim</a:t>
            </a:r>
            <a:endParaRPr lang="en-US" sz="1500" dirty="0"/>
          </a:p>
        </p:txBody>
      </p:sp>
      <p:sp>
        <p:nvSpPr>
          <p:cNvPr id="16" name="Text 13"/>
          <p:cNvSpPr/>
          <p:nvPr/>
        </p:nvSpPr>
        <p:spPr>
          <a:xfrm>
            <a:off x="7511058" y="5608915"/>
            <a:ext cx="6247209" cy="307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Thông tin phim.</a:t>
            </a:r>
            <a:endParaRPr lang="en-US" sz="1500" dirty="0"/>
          </a:p>
        </p:txBody>
      </p:sp>
      <p:sp>
        <p:nvSpPr>
          <p:cNvPr id="17" name="Shape 14"/>
          <p:cNvSpPr/>
          <p:nvPr/>
        </p:nvSpPr>
        <p:spPr>
          <a:xfrm>
            <a:off x="680085" y="6039207"/>
            <a:ext cx="13270230" cy="55316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vi-VN"/>
          </a:p>
        </p:txBody>
      </p:sp>
      <p:sp>
        <p:nvSpPr>
          <p:cNvPr id="18" name="Text 15"/>
          <p:cNvSpPr/>
          <p:nvPr/>
        </p:nvSpPr>
        <p:spPr>
          <a:xfrm>
            <a:off x="872133" y="6162080"/>
            <a:ext cx="6247209" cy="307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Rap_Phim</a:t>
            </a:r>
            <a:endParaRPr lang="en-US" sz="1500" dirty="0"/>
          </a:p>
        </p:txBody>
      </p:sp>
      <p:sp>
        <p:nvSpPr>
          <p:cNvPr id="19" name="Text 16"/>
          <p:cNvSpPr/>
          <p:nvPr/>
        </p:nvSpPr>
        <p:spPr>
          <a:xfrm>
            <a:off x="7511058" y="6162080"/>
            <a:ext cx="6247209" cy="307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Thông tin rạp chiếu.</a:t>
            </a:r>
            <a:endParaRPr lang="en-US" sz="1500" dirty="0"/>
          </a:p>
        </p:txBody>
      </p:sp>
      <p:sp>
        <p:nvSpPr>
          <p:cNvPr id="20" name="Shape 17"/>
          <p:cNvSpPr/>
          <p:nvPr/>
        </p:nvSpPr>
        <p:spPr>
          <a:xfrm>
            <a:off x="680085" y="6592372"/>
            <a:ext cx="13270230" cy="55316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vi-VN"/>
          </a:p>
        </p:txBody>
      </p:sp>
      <p:sp>
        <p:nvSpPr>
          <p:cNvPr id="21" name="Text 18"/>
          <p:cNvSpPr/>
          <p:nvPr/>
        </p:nvSpPr>
        <p:spPr>
          <a:xfrm>
            <a:off x="872133" y="6715244"/>
            <a:ext cx="6247209" cy="307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LichChieu</a:t>
            </a:r>
            <a:endParaRPr lang="en-US" sz="1500" dirty="0"/>
          </a:p>
        </p:txBody>
      </p:sp>
      <p:sp>
        <p:nvSpPr>
          <p:cNvPr id="22" name="Text 19"/>
          <p:cNvSpPr/>
          <p:nvPr/>
        </p:nvSpPr>
        <p:spPr>
          <a:xfrm>
            <a:off x="7511058" y="6715244"/>
            <a:ext cx="6247209" cy="307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Lịch chiếu phim.</a:t>
            </a:r>
            <a:endParaRPr lang="en-US" sz="1500" dirty="0"/>
          </a:p>
        </p:txBody>
      </p:sp>
      <p:sp>
        <p:nvSpPr>
          <p:cNvPr id="23" name="Shape 20"/>
          <p:cNvSpPr/>
          <p:nvPr/>
        </p:nvSpPr>
        <p:spPr>
          <a:xfrm>
            <a:off x="680085" y="7145536"/>
            <a:ext cx="13270230" cy="55316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vi-VN"/>
          </a:p>
        </p:txBody>
      </p:sp>
      <p:sp>
        <p:nvSpPr>
          <p:cNvPr id="24" name="Text 21"/>
          <p:cNvSpPr/>
          <p:nvPr/>
        </p:nvSpPr>
        <p:spPr>
          <a:xfrm>
            <a:off x="872133" y="7268408"/>
            <a:ext cx="6247209" cy="307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PhongChieu</a:t>
            </a:r>
            <a:endParaRPr lang="en-US" sz="1500" dirty="0"/>
          </a:p>
        </p:txBody>
      </p:sp>
      <p:sp>
        <p:nvSpPr>
          <p:cNvPr id="25" name="Text 22"/>
          <p:cNvSpPr/>
          <p:nvPr/>
        </p:nvSpPr>
        <p:spPr>
          <a:xfrm>
            <a:off x="7511058" y="7268408"/>
            <a:ext cx="6247209" cy="307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Thông tin phòng chiếu.</a:t>
            </a:r>
            <a:endParaRPr lang="en-US" sz="1500" dirty="0"/>
          </a:p>
        </p:txBody>
      </p:sp>
    </p:spTree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41411" y="612755"/>
            <a:ext cx="867572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24E73"/>
                </a:solidFill>
                <a:latin typeface="Crimson Text Bold" pitchFamily="34" charset="0"/>
                <a:ea typeface="Crimson Text Bold" pitchFamily="34" charset="-122"/>
                <a:cs typeface="Crimson Text Bold" pitchFamily="34" charset="-120"/>
              </a:rPr>
              <a:t>Môi Trường Phát Triển &amp; Giao Diện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47164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24E73"/>
                </a:solidFill>
                <a:latin typeface="Crimson Text Bold" pitchFamily="34" charset="0"/>
                <a:ea typeface="Crimson Text Bold" pitchFamily="34" charset="-122"/>
                <a:cs typeface="Crimson Text Bold" pitchFamily="34" charset="-120"/>
              </a:rPr>
              <a:t>Ngôn Ngữ Lập Trình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89" y="293075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PHP: Đơn giản, linh động, thư viện phong phú.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39843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HTML: Đánh dấu siêu văn bản, tạo cấu trúc trang web.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25374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24E73"/>
                </a:solidFill>
                <a:latin typeface="Crimson Text Bold" pitchFamily="34" charset="0"/>
                <a:ea typeface="Crimson Text Bold" pitchFamily="34" charset="-122"/>
                <a:cs typeface="Crimson Text Bold" pitchFamily="34" charset="-120"/>
              </a:rPr>
              <a:t>Cơ Sở Dữ Liệu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86170" y="472142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SQL Server: Hệ quản trị dữ liệu quan hệ.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54838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24E73"/>
                </a:solidFill>
                <a:latin typeface="Crimson Text Bold" pitchFamily="34" charset="0"/>
                <a:ea typeface="Crimson Text Bold" pitchFamily="34" charset="-122"/>
                <a:cs typeface="Crimson Text Bold" pitchFamily="34" charset="-120"/>
              </a:rPr>
              <a:t>Công Cụ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786170" y="588930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XAMPP: Thiết lập máy chủ nội bộ.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86169" y="633063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Visual Studio Code: Trình soạn thảo mã nguồn.</a:t>
            </a:r>
            <a:endParaRPr lang="en-US" sz="1750" dirty="0"/>
          </a:p>
        </p:txBody>
      </p:sp>
      <p:pic>
        <p:nvPicPr>
          <p:cNvPr id="1026" name="Picture 2" descr="Giao diện website là gì? Bí quyết thiết kế giao diện đẹp">
            <a:extLst>
              <a:ext uri="{FF2B5EF4-FFF2-40B4-BE49-F238E27FC236}">
                <a16:creationId xmlns:a16="http://schemas.microsoft.com/office/drawing/2014/main" id="{72063AA9-E69C-41EB-820D-08144D2D1C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0320" y="2087018"/>
            <a:ext cx="7620000" cy="4762500"/>
          </a:xfrm>
          <a:prstGeom prst="rect">
            <a:avLst/>
          </a:prstGeom>
          <a:noFill/>
          <a:effectLst>
            <a:reflection blurRad="6350" stA="50000" endA="300" endPos="5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wip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1BD0F67-1556-44ED-A332-275958128354}"/>
              </a:ext>
            </a:extLst>
          </p:cNvPr>
          <p:cNvSpPr txBox="1"/>
          <p:nvPr/>
        </p:nvSpPr>
        <p:spPr>
          <a:xfrm>
            <a:off x="563880" y="624840"/>
            <a:ext cx="653796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500" b="1" dirty="0">
                <a:solidFill>
                  <a:srgbClr val="124E73"/>
                </a:solidFill>
                <a:latin typeface="Crimson Text Bold"/>
              </a:rPr>
              <a:t>Giao </a:t>
            </a:r>
            <a:r>
              <a:rPr lang="en-US" sz="4500" b="1" dirty="0" err="1">
                <a:solidFill>
                  <a:srgbClr val="124E73"/>
                </a:solidFill>
                <a:latin typeface="Crimson Text Bold"/>
              </a:rPr>
              <a:t>Diện</a:t>
            </a:r>
            <a:r>
              <a:rPr lang="en-US" sz="4500" b="1" dirty="0">
                <a:solidFill>
                  <a:srgbClr val="124E73"/>
                </a:solidFill>
                <a:latin typeface="Crimson Text Bold"/>
              </a:rPr>
              <a:t> </a:t>
            </a:r>
            <a:r>
              <a:rPr lang="en-US" sz="4500" b="1" dirty="0" err="1">
                <a:solidFill>
                  <a:srgbClr val="124E73"/>
                </a:solidFill>
                <a:latin typeface="Crimson Text Bold"/>
              </a:rPr>
              <a:t>và</a:t>
            </a:r>
            <a:r>
              <a:rPr lang="en-US" sz="4500" b="1" dirty="0">
                <a:solidFill>
                  <a:srgbClr val="124E73"/>
                </a:solidFill>
                <a:latin typeface="Crimson Text Bold"/>
              </a:rPr>
              <a:t> </a:t>
            </a:r>
            <a:r>
              <a:rPr lang="en-US" sz="4500" b="1" dirty="0" err="1">
                <a:solidFill>
                  <a:srgbClr val="124E73"/>
                </a:solidFill>
                <a:latin typeface="Crimson Text Bold"/>
              </a:rPr>
              <a:t>Chức</a:t>
            </a:r>
            <a:r>
              <a:rPr lang="en-US" sz="4500" b="1" dirty="0">
                <a:solidFill>
                  <a:srgbClr val="124E73"/>
                </a:solidFill>
                <a:latin typeface="Crimson Text Bold"/>
              </a:rPr>
              <a:t> </a:t>
            </a:r>
            <a:r>
              <a:rPr lang="en-US" sz="4500" b="1" dirty="0" err="1">
                <a:solidFill>
                  <a:srgbClr val="124E73"/>
                </a:solidFill>
                <a:latin typeface="Crimson Text Bold"/>
              </a:rPr>
              <a:t>Năng</a:t>
            </a:r>
            <a:endParaRPr lang="vi-VN" sz="4500" b="1" dirty="0">
              <a:solidFill>
                <a:srgbClr val="124E73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FFCBB0D-51FB-41C7-891C-419358F484A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975360" y="2226945"/>
            <a:ext cx="5116830" cy="24212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115851C-A294-4F02-98E1-F5BC6922FE83}"/>
              </a:ext>
            </a:extLst>
          </p:cNvPr>
          <p:cNvSpPr txBox="1"/>
          <p:nvPr/>
        </p:nvSpPr>
        <p:spPr>
          <a:xfrm>
            <a:off x="922020" y="5120640"/>
            <a:ext cx="511683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Crimson Text Bold"/>
              </a:rPr>
              <a:t>Giao </a:t>
            </a:r>
            <a:r>
              <a:rPr lang="en-US" sz="2200" dirty="0" err="1">
                <a:latin typeface="Crimson Text Bold"/>
              </a:rPr>
              <a:t>diện</a:t>
            </a:r>
            <a:r>
              <a:rPr lang="en-US" sz="2200" dirty="0">
                <a:latin typeface="Crimson Text Bold"/>
              </a:rPr>
              <a:t> </a:t>
            </a:r>
            <a:r>
              <a:rPr lang="en-US" sz="2200" dirty="0" err="1">
                <a:latin typeface="Crimson Text Bold"/>
              </a:rPr>
              <a:t>người</a:t>
            </a:r>
            <a:r>
              <a:rPr lang="en-US" sz="2200" dirty="0">
                <a:latin typeface="Crimson Text Bold"/>
              </a:rPr>
              <a:t> </a:t>
            </a:r>
            <a:r>
              <a:rPr lang="en-US" sz="2200" dirty="0" err="1">
                <a:latin typeface="Crimson Text Bold"/>
              </a:rPr>
              <a:t>dùng</a:t>
            </a:r>
            <a:r>
              <a:rPr lang="en-US" sz="2200" dirty="0">
                <a:latin typeface="Crimson Text Bold"/>
              </a:rPr>
              <a:t>:</a:t>
            </a:r>
            <a:r>
              <a:rPr lang="vi-VN" sz="2200" i="0" dirty="0">
                <a:effectLst/>
                <a:latin typeface="fkGroteskNeue"/>
              </a:rPr>
              <a:t>Trang </a:t>
            </a:r>
            <a:r>
              <a:rPr lang="vi-VN" sz="2200" i="0" dirty="0" err="1">
                <a:effectLst/>
                <a:latin typeface="fkGroteskNeue"/>
              </a:rPr>
              <a:t>chủ</a:t>
            </a:r>
            <a:r>
              <a:rPr lang="vi-VN" sz="2200" i="0" dirty="0">
                <a:effectLst/>
                <a:latin typeface="fkGroteskNeue"/>
              </a:rPr>
              <a:t>, đăng </a:t>
            </a:r>
            <a:r>
              <a:rPr lang="vi-VN" sz="2200" i="0" dirty="0" err="1">
                <a:effectLst/>
                <a:latin typeface="fkGroteskNeue"/>
              </a:rPr>
              <a:t>nhập</a:t>
            </a:r>
            <a:r>
              <a:rPr lang="vi-VN" sz="2200" i="0" dirty="0">
                <a:effectLst/>
                <a:latin typeface="fkGroteskNeue"/>
              </a:rPr>
              <a:t>, xem phim, </a:t>
            </a:r>
            <a:r>
              <a:rPr lang="vi-VN" sz="2200" i="0" dirty="0" err="1">
                <a:effectLst/>
                <a:latin typeface="fkGroteskNeue"/>
              </a:rPr>
              <a:t>đặt</a:t>
            </a:r>
            <a:r>
              <a:rPr lang="vi-VN" sz="2200" i="0" dirty="0">
                <a:effectLst/>
                <a:latin typeface="fkGroteskNeue"/>
              </a:rPr>
              <a:t> </a:t>
            </a:r>
            <a:r>
              <a:rPr lang="vi-VN" sz="2200" i="0" dirty="0" err="1">
                <a:effectLst/>
                <a:latin typeface="fkGroteskNeue"/>
              </a:rPr>
              <a:t>vé</a:t>
            </a:r>
            <a:r>
              <a:rPr lang="en-US" sz="2200" dirty="0">
                <a:latin typeface="Crimson Text Bold"/>
              </a:rPr>
              <a:t> </a:t>
            </a:r>
          </a:p>
          <a:p>
            <a:endParaRPr lang="en-US" sz="2200" dirty="0">
              <a:latin typeface="Crimson Text Bold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BBF9682-3764-434B-B10F-A38B0361A8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6717" y="2193880"/>
            <a:ext cx="5578323" cy="248738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527DD95-B26A-4DCD-B20F-DF03A20A09F5}"/>
              </a:ext>
            </a:extLst>
          </p:cNvPr>
          <p:cNvSpPr txBox="1"/>
          <p:nvPr/>
        </p:nvSpPr>
        <p:spPr>
          <a:xfrm>
            <a:off x="8076717" y="4998720"/>
            <a:ext cx="55783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Crimson Text Bold"/>
              </a:rPr>
              <a:t>Giao </a:t>
            </a:r>
            <a:r>
              <a:rPr lang="en-US" sz="2200" dirty="0" err="1">
                <a:latin typeface="Crimson Text Bold"/>
              </a:rPr>
              <a:t>diện</a:t>
            </a:r>
            <a:r>
              <a:rPr lang="en-US" sz="2200" dirty="0">
                <a:latin typeface="Crimson Text Bold"/>
              </a:rPr>
              <a:t> Admin: </a:t>
            </a:r>
            <a:r>
              <a:rPr lang="vi-VN" sz="2200" b="0" i="0" dirty="0" err="1">
                <a:effectLst/>
                <a:latin typeface="fkGroteskNeue"/>
              </a:rPr>
              <a:t>Quản</a:t>
            </a:r>
            <a:r>
              <a:rPr lang="vi-VN" sz="2200" b="0" i="0" dirty="0">
                <a:effectLst/>
                <a:latin typeface="fkGroteskNeue"/>
              </a:rPr>
              <a:t> </a:t>
            </a:r>
            <a:r>
              <a:rPr lang="vi-VN" sz="2200" b="0" i="0" dirty="0" err="1">
                <a:effectLst/>
                <a:latin typeface="fkGroteskNeue"/>
              </a:rPr>
              <a:t>lý</a:t>
            </a:r>
            <a:r>
              <a:rPr lang="vi-VN" sz="2200" b="0" i="0" dirty="0">
                <a:effectLst/>
                <a:latin typeface="fkGroteskNeue"/>
              </a:rPr>
              <a:t> phim, </a:t>
            </a:r>
            <a:r>
              <a:rPr lang="vi-VN" sz="2200" b="0" i="0" dirty="0" err="1">
                <a:effectLst/>
                <a:latin typeface="fkGroteskNeue"/>
              </a:rPr>
              <a:t>lịch</a:t>
            </a:r>
            <a:r>
              <a:rPr lang="vi-VN" sz="2200" b="0" i="0" dirty="0">
                <a:effectLst/>
                <a:latin typeface="fkGroteskNeue"/>
              </a:rPr>
              <a:t> </a:t>
            </a:r>
            <a:r>
              <a:rPr lang="vi-VN" sz="2200" b="0" i="0" dirty="0" err="1">
                <a:effectLst/>
                <a:latin typeface="fkGroteskNeue"/>
              </a:rPr>
              <a:t>chiếu</a:t>
            </a:r>
            <a:r>
              <a:rPr lang="vi-VN" sz="2200" b="0" i="0" dirty="0">
                <a:effectLst/>
                <a:latin typeface="fkGroteskNeue"/>
              </a:rPr>
              <a:t>, </a:t>
            </a:r>
            <a:r>
              <a:rPr lang="vi-VN" sz="2200" b="0" i="0" dirty="0" err="1">
                <a:effectLst/>
                <a:latin typeface="fkGroteskNeue"/>
              </a:rPr>
              <a:t>người</a:t>
            </a:r>
            <a:r>
              <a:rPr lang="vi-VN" sz="2200" b="0" i="0" dirty="0">
                <a:effectLst/>
                <a:latin typeface="fkGroteskNeue"/>
              </a:rPr>
              <a:t> </a:t>
            </a:r>
            <a:r>
              <a:rPr lang="vi-VN" sz="2200" b="0" i="0" dirty="0" err="1">
                <a:effectLst/>
                <a:latin typeface="fkGroteskNeue"/>
              </a:rPr>
              <a:t>dùng</a:t>
            </a:r>
            <a:endParaRPr lang="vi-VN" sz="2200" dirty="0"/>
          </a:p>
        </p:txBody>
      </p:sp>
    </p:spTree>
    <p:extLst>
      <p:ext uri="{BB962C8B-B14F-4D97-AF65-F5344CB8AC3E}">
        <p14:creationId xmlns:p14="http://schemas.microsoft.com/office/powerpoint/2010/main" val="3087463807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070015"/>
            <a:ext cx="720685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24E73"/>
                </a:solidFill>
                <a:latin typeface="Crimson Text Bold" pitchFamily="34" charset="0"/>
                <a:ea typeface="Crimson Text Bold" pitchFamily="34" charset="-122"/>
                <a:cs typeface="Crimson Text Bold" pitchFamily="34" charset="-120"/>
              </a:rPr>
              <a:t>Kết Luận &amp; Hướng Phát Triển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118955"/>
            <a:ext cx="226814" cy="1360884"/>
          </a:xfrm>
          <a:prstGeom prst="roundRect">
            <a:avLst>
              <a:gd name="adj" fmla="val 15001"/>
            </a:avLst>
          </a:prstGeom>
          <a:solidFill>
            <a:srgbClr val="F3EEE3"/>
          </a:solidFill>
          <a:ln/>
        </p:spPr>
        <p:txBody>
          <a:bodyPr/>
          <a:lstStyle/>
          <a:p>
            <a:endParaRPr lang="vi-VN"/>
          </a:p>
        </p:txBody>
      </p:sp>
      <p:sp>
        <p:nvSpPr>
          <p:cNvPr id="5" name="Text 2"/>
          <p:cNvSpPr/>
          <p:nvPr/>
        </p:nvSpPr>
        <p:spPr>
          <a:xfrm>
            <a:off x="6733818" y="23457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B4150"/>
                </a:solidFill>
                <a:latin typeface="Crimson Text Bold" pitchFamily="34" charset="0"/>
                <a:ea typeface="Crimson Text Bold" pitchFamily="34" charset="-122"/>
                <a:cs typeface="Crimson Text Bold" pitchFamily="34" charset="-120"/>
              </a:rPr>
              <a:t>Kết Quả Đạt Được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733818" y="2836188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Mô hình phân tích đầy đủ, CSDL logic, giao diện cơ bản, chức năng chính.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6620351" y="3649861"/>
            <a:ext cx="226814" cy="1669852"/>
          </a:xfrm>
          <a:prstGeom prst="roundRect">
            <a:avLst>
              <a:gd name="adj" fmla="val 15001"/>
            </a:avLst>
          </a:prstGeom>
          <a:solidFill>
            <a:srgbClr val="F3EEE3"/>
          </a:solidFill>
          <a:ln/>
        </p:spPr>
        <p:txBody>
          <a:bodyPr/>
          <a:lstStyle/>
          <a:p>
            <a:endParaRPr lang="vi-VN"/>
          </a:p>
        </p:txBody>
      </p:sp>
      <p:sp>
        <p:nvSpPr>
          <p:cNvPr id="8" name="Text 5"/>
          <p:cNvSpPr/>
          <p:nvPr/>
        </p:nvSpPr>
        <p:spPr>
          <a:xfrm>
            <a:off x="7073979" y="387667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B4150"/>
                </a:solidFill>
                <a:latin typeface="Crimson Text Bold" pitchFamily="34" charset="0"/>
                <a:ea typeface="Crimson Text Bold" pitchFamily="34" charset="-122"/>
                <a:cs typeface="Crimson Text Bold" pitchFamily="34" charset="-120"/>
              </a:rPr>
              <a:t>Hạn Chế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073979" y="4367093"/>
            <a:ext cx="676263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Chưa tối ưu di động, thiếu tích hợp email/QR, thanh toán trực tuyến, hủy vé.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960632" y="5489734"/>
            <a:ext cx="226814" cy="1669852"/>
          </a:xfrm>
          <a:prstGeom prst="roundRect">
            <a:avLst>
              <a:gd name="adj" fmla="val 15001"/>
            </a:avLst>
          </a:prstGeom>
          <a:solidFill>
            <a:srgbClr val="F3EEE3"/>
          </a:solidFill>
          <a:ln/>
        </p:spPr>
        <p:txBody>
          <a:bodyPr/>
          <a:lstStyle/>
          <a:p>
            <a:endParaRPr lang="vi-VN"/>
          </a:p>
        </p:txBody>
      </p:sp>
      <p:sp>
        <p:nvSpPr>
          <p:cNvPr id="11" name="Text 8"/>
          <p:cNvSpPr/>
          <p:nvPr/>
        </p:nvSpPr>
        <p:spPr>
          <a:xfrm>
            <a:off x="7414260" y="57165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B4150"/>
                </a:solidFill>
                <a:latin typeface="Crimson Text Bold" pitchFamily="34" charset="0"/>
                <a:ea typeface="Crimson Text Bold" pitchFamily="34" charset="-122"/>
                <a:cs typeface="Crimson Text Bold" pitchFamily="34" charset="-120"/>
              </a:rPr>
              <a:t>Hướng Phát Triển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414260" y="6206966"/>
            <a:ext cx="642235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Nâng cấp responsive, tích hợp thanh toán, gửi email QR, ứng dụng di động.</a:t>
            </a:r>
            <a:endParaRPr lang="en-US" sz="1750" dirty="0"/>
          </a:p>
        </p:txBody>
      </p:sp>
    </p:spTree>
  </p:cSld>
  <p:clrMapOvr>
    <a:masterClrMapping/>
  </p:clrMapOvr>
  <p:transition spd="slow">
    <p:wip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6">
            <a:extLst>
              <a:ext uri="{FF2B5EF4-FFF2-40B4-BE49-F238E27FC236}">
                <a16:creationId xmlns:a16="http://schemas.microsoft.com/office/drawing/2014/main" id="{5A758C3A-F967-4DA3-875D-C503E60976B5}"/>
              </a:ext>
            </a:extLst>
          </p:cNvPr>
          <p:cNvSpPr/>
          <p:nvPr/>
        </p:nvSpPr>
        <p:spPr bwMode="auto">
          <a:xfrm>
            <a:off x="-24315" y="-17419"/>
            <a:ext cx="4367317" cy="5069536"/>
          </a:xfrm>
          <a:custGeom>
            <a:avLst/>
            <a:gdLst>
              <a:gd name="connsiteX0" fmla="*/ 3873521 w 4367317"/>
              <a:gd name="connsiteY0" fmla="*/ 0 h 5069536"/>
              <a:gd name="connsiteX1" fmla="*/ 4367317 w 4367317"/>
              <a:gd name="connsiteY1" fmla="*/ 0 h 5069536"/>
              <a:gd name="connsiteX2" fmla="*/ 0 w 4367317"/>
              <a:gd name="connsiteY2" fmla="*/ 5069536 h 5069536"/>
              <a:gd name="connsiteX3" fmla="*/ 0 w 4367317"/>
              <a:gd name="connsiteY3" fmla="*/ 1974215 h 506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67317" h="5069536">
                <a:moveTo>
                  <a:pt x="3873521" y="0"/>
                </a:moveTo>
                <a:lnTo>
                  <a:pt x="4367317" y="0"/>
                </a:lnTo>
                <a:lnTo>
                  <a:pt x="0" y="5069536"/>
                </a:lnTo>
                <a:lnTo>
                  <a:pt x="0" y="1974215"/>
                </a:lnTo>
                <a:close/>
              </a:path>
            </a:pathLst>
          </a:custGeom>
          <a:solidFill>
            <a:srgbClr val="EFEF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sz="1355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4" name="5">
            <a:extLst>
              <a:ext uri="{FF2B5EF4-FFF2-40B4-BE49-F238E27FC236}">
                <a16:creationId xmlns:a16="http://schemas.microsoft.com/office/drawing/2014/main" id="{F3C2C0C0-FC3D-451C-B7BE-D5CF1B0672A3}"/>
              </a:ext>
            </a:extLst>
          </p:cNvPr>
          <p:cNvSpPr/>
          <p:nvPr/>
        </p:nvSpPr>
        <p:spPr bwMode="auto">
          <a:xfrm>
            <a:off x="-27644" y="-4351"/>
            <a:ext cx="3955151" cy="2314573"/>
          </a:xfrm>
          <a:custGeom>
            <a:avLst/>
            <a:gdLst>
              <a:gd name="connsiteX0" fmla="*/ 0 w 3955151"/>
              <a:gd name="connsiteY0" fmla="*/ 0 h 2314573"/>
              <a:gd name="connsiteX1" fmla="*/ 3541893 w 3955151"/>
              <a:gd name="connsiteY1" fmla="*/ 0 h 2314573"/>
              <a:gd name="connsiteX2" fmla="*/ 3955151 w 3955151"/>
              <a:gd name="connsiteY2" fmla="*/ 10116 h 2314573"/>
              <a:gd name="connsiteX3" fmla="*/ 0 w 3955151"/>
              <a:gd name="connsiteY3" fmla="*/ 2314573 h 23145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55151" h="2314573">
                <a:moveTo>
                  <a:pt x="0" y="0"/>
                </a:moveTo>
                <a:lnTo>
                  <a:pt x="3541893" y="0"/>
                </a:lnTo>
                <a:lnTo>
                  <a:pt x="3955151" y="10116"/>
                </a:lnTo>
                <a:lnTo>
                  <a:pt x="0" y="2314573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sz="1355" dirty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5" name="4">
            <a:extLst>
              <a:ext uri="{FF2B5EF4-FFF2-40B4-BE49-F238E27FC236}">
                <a16:creationId xmlns:a16="http://schemas.microsoft.com/office/drawing/2014/main" id="{7F2EF9A4-D4DB-42DA-AC6A-22BF543EC92D}"/>
              </a:ext>
            </a:extLst>
          </p:cNvPr>
          <p:cNvSpPr/>
          <p:nvPr/>
        </p:nvSpPr>
        <p:spPr bwMode="auto">
          <a:xfrm>
            <a:off x="-24316" y="-17417"/>
            <a:ext cx="3982023" cy="3071803"/>
          </a:xfrm>
          <a:custGeom>
            <a:avLst/>
            <a:gdLst>
              <a:gd name="connsiteX0" fmla="*/ 3934942 w 3982022"/>
              <a:gd name="connsiteY0" fmla="*/ 0 h 3071803"/>
              <a:gd name="connsiteX1" fmla="*/ 3982022 w 3982022"/>
              <a:gd name="connsiteY1" fmla="*/ 0 h 3071803"/>
              <a:gd name="connsiteX2" fmla="*/ 0 w 3982022"/>
              <a:gd name="connsiteY2" fmla="*/ 3071803 h 3071803"/>
              <a:gd name="connsiteX3" fmla="*/ 0 w 3982022"/>
              <a:gd name="connsiteY3" fmla="*/ 1848528 h 30718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82022" h="3071803">
                <a:moveTo>
                  <a:pt x="3934942" y="0"/>
                </a:moveTo>
                <a:lnTo>
                  <a:pt x="3982022" y="0"/>
                </a:lnTo>
                <a:lnTo>
                  <a:pt x="0" y="3071803"/>
                </a:lnTo>
                <a:lnTo>
                  <a:pt x="0" y="1848528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sz="1355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6" name="3">
            <a:extLst>
              <a:ext uri="{FF2B5EF4-FFF2-40B4-BE49-F238E27FC236}">
                <a16:creationId xmlns:a16="http://schemas.microsoft.com/office/drawing/2014/main" id="{CE9471FF-17C8-44CB-B5A1-9C92ECC763DB}"/>
              </a:ext>
            </a:extLst>
          </p:cNvPr>
          <p:cNvSpPr/>
          <p:nvPr/>
        </p:nvSpPr>
        <p:spPr bwMode="auto">
          <a:xfrm>
            <a:off x="11668853" y="4139533"/>
            <a:ext cx="2925237" cy="3476625"/>
          </a:xfrm>
          <a:custGeom>
            <a:avLst/>
            <a:gdLst>
              <a:gd name="connsiteX0" fmla="*/ 2919413 w 2925237"/>
              <a:gd name="connsiteY0" fmla="*/ 0 h 3476625"/>
              <a:gd name="connsiteX1" fmla="*/ 2925237 w 2925237"/>
              <a:gd name="connsiteY1" fmla="*/ 163915 h 3476625"/>
              <a:gd name="connsiteX2" fmla="*/ 2925237 w 2925237"/>
              <a:gd name="connsiteY2" fmla="*/ 3398721 h 3476625"/>
              <a:gd name="connsiteX3" fmla="*/ 0 w 2925237"/>
              <a:gd name="connsiteY3" fmla="*/ 3476625 h 3476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25237" h="3476625">
                <a:moveTo>
                  <a:pt x="2919413" y="0"/>
                </a:moveTo>
                <a:lnTo>
                  <a:pt x="2925237" y="163915"/>
                </a:lnTo>
                <a:lnTo>
                  <a:pt x="2925237" y="3398721"/>
                </a:lnTo>
                <a:lnTo>
                  <a:pt x="0" y="3476625"/>
                </a:lnTo>
                <a:close/>
              </a:path>
            </a:pathLst>
          </a:custGeom>
          <a:solidFill>
            <a:srgbClr val="EFEF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sz="1355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7" name="2">
            <a:extLst>
              <a:ext uri="{FF2B5EF4-FFF2-40B4-BE49-F238E27FC236}">
                <a16:creationId xmlns:a16="http://schemas.microsoft.com/office/drawing/2014/main" id="{A5F62247-4428-418D-BD81-EEB49BB6B3FC}"/>
              </a:ext>
            </a:extLst>
          </p:cNvPr>
          <p:cNvSpPr/>
          <p:nvPr/>
        </p:nvSpPr>
        <p:spPr bwMode="auto">
          <a:xfrm>
            <a:off x="10652651" y="5470905"/>
            <a:ext cx="3977749" cy="2758695"/>
          </a:xfrm>
          <a:custGeom>
            <a:avLst/>
            <a:gdLst>
              <a:gd name="connsiteX0" fmla="*/ 3977749 w 3977749"/>
              <a:gd name="connsiteY0" fmla="*/ 0 h 2758695"/>
              <a:gd name="connsiteX1" fmla="*/ 3977749 w 3977749"/>
              <a:gd name="connsiteY1" fmla="*/ 2758695 h 2758695"/>
              <a:gd name="connsiteX2" fmla="*/ 626774 w 3977749"/>
              <a:gd name="connsiteY2" fmla="*/ 2758695 h 2758695"/>
              <a:gd name="connsiteX3" fmla="*/ 0 w 3977749"/>
              <a:gd name="connsiteY3" fmla="*/ 2734703 h 2758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77749" h="2758695">
                <a:moveTo>
                  <a:pt x="3977749" y="0"/>
                </a:moveTo>
                <a:lnTo>
                  <a:pt x="3977749" y="2758695"/>
                </a:lnTo>
                <a:lnTo>
                  <a:pt x="626774" y="2758695"/>
                </a:lnTo>
                <a:lnTo>
                  <a:pt x="0" y="2734703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sz="1355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8" name="1">
            <a:extLst>
              <a:ext uri="{FF2B5EF4-FFF2-40B4-BE49-F238E27FC236}">
                <a16:creationId xmlns:a16="http://schemas.microsoft.com/office/drawing/2014/main" id="{9AFC050A-8811-4537-8E8A-FB2C8DA46648}"/>
              </a:ext>
            </a:extLst>
          </p:cNvPr>
          <p:cNvSpPr/>
          <p:nvPr/>
        </p:nvSpPr>
        <p:spPr bwMode="auto">
          <a:xfrm>
            <a:off x="9535200" y="6486699"/>
            <a:ext cx="4339925" cy="1991063"/>
          </a:xfrm>
          <a:custGeom>
            <a:avLst/>
            <a:gdLst>
              <a:gd name="connsiteX0" fmla="*/ 4339925 w 4339925"/>
              <a:gd name="connsiteY0" fmla="*/ 0 h 1991063"/>
              <a:gd name="connsiteX1" fmla="*/ 4339925 w 4339925"/>
              <a:gd name="connsiteY1" fmla="*/ 913141 h 1991063"/>
              <a:gd name="connsiteX2" fmla="*/ 305017 w 4339925"/>
              <a:gd name="connsiteY2" fmla="*/ 1991063 h 1991063"/>
              <a:gd name="connsiteX3" fmla="*/ 0 w 4339925"/>
              <a:gd name="connsiteY3" fmla="*/ 1991063 h 19910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39925" h="1991063">
                <a:moveTo>
                  <a:pt x="4339925" y="0"/>
                </a:moveTo>
                <a:lnTo>
                  <a:pt x="4339925" y="913141"/>
                </a:lnTo>
                <a:lnTo>
                  <a:pt x="305017" y="1991063"/>
                </a:lnTo>
                <a:lnTo>
                  <a:pt x="0" y="1991063"/>
                </a:ln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sz="1355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9" name="PA_矩形 3">
            <a:extLst>
              <a:ext uri="{FF2B5EF4-FFF2-40B4-BE49-F238E27FC236}">
                <a16:creationId xmlns:a16="http://schemas.microsoft.com/office/drawing/2014/main" id="{144E9184-04EF-4562-A722-D72107684648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3158273" y="3270122"/>
            <a:ext cx="8670477" cy="12780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1872" tIns="60936" rIns="121872" bIns="60936" numCol="1" anchor="t" anchorCtr="0" compatLnSpc="1">
            <a:norm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vi-VN" sz="6400" b="1" dirty="0">
                <a:solidFill>
                  <a:srgbClr val="006747"/>
                </a:solidFill>
                <a:latin typeface="Noto Sans"/>
                <a:ea typeface="Noto Sans"/>
                <a:cs typeface="+mn-ea"/>
                <a:sym typeface="+mn-lt"/>
              </a:rPr>
              <a:t>Thank You</a:t>
            </a:r>
            <a:endParaRPr lang="vi-VN" altLang="vi-VN" sz="6400" b="1" dirty="0">
              <a:solidFill>
                <a:srgbClr val="006747"/>
              </a:solidFill>
              <a:latin typeface="Noto Sans"/>
              <a:ea typeface="Noto Sans"/>
              <a:cs typeface="+mn-ea"/>
              <a:sym typeface="+mn-lt"/>
            </a:endParaRPr>
          </a:p>
        </p:txBody>
      </p:sp>
      <p:sp>
        <p:nvSpPr>
          <p:cNvPr id="10" name="任意多边形 22">
            <a:extLst>
              <a:ext uri="{FF2B5EF4-FFF2-40B4-BE49-F238E27FC236}">
                <a16:creationId xmlns:a16="http://schemas.microsoft.com/office/drawing/2014/main" id="{6055F0F6-8826-4DD8-B6F1-AC2D2030530C}"/>
              </a:ext>
            </a:extLst>
          </p:cNvPr>
          <p:cNvSpPr/>
          <p:nvPr/>
        </p:nvSpPr>
        <p:spPr>
          <a:xfrm>
            <a:off x="3158273" y="2605674"/>
            <a:ext cx="8780780" cy="2374900"/>
          </a:xfrm>
          <a:custGeom>
            <a:avLst/>
            <a:gdLst>
              <a:gd name="connsiteX0" fmla="*/ 0 w 6585492"/>
              <a:gd name="connsiteY0" fmla="*/ 0 h 2171406"/>
              <a:gd name="connsiteX1" fmla="*/ 1849289 w 6585492"/>
              <a:gd name="connsiteY1" fmla="*/ 0 h 2171406"/>
              <a:gd name="connsiteX2" fmla="*/ 1849289 w 6585492"/>
              <a:gd name="connsiteY2" fmla="*/ 149501 h 2171406"/>
              <a:gd name="connsiteX3" fmla="*/ 149501 w 6585492"/>
              <a:gd name="connsiteY3" fmla="*/ 149501 h 2171406"/>
              <a:gd name="connsiteX4" fmla="*/ 149501 w 6585492"/>
              <a:gd name="connsiteY4" fmla="*/ 2021905 h 2171406"/>
              <a:gd name="connsiteX5" fmla="*/ 6435991 w 6585492"/>
              <a:gd name="connsiteY5" fmla="*/ 2021905 h 2171406"/>
              <a:gd name="connsiteX6" fmla="*/ 6435991 w 6585492"/>
              <a:gd name="connsiteY6" fmla="*/ 149501 h 2171406"/>
              <a:gd name="connsiteX7" fmla="*/ 4399901 w 6585492"/>
              <a:gd name="connsiteY7" fmla="*/ 149501 h 2171406"/>
              <a:gd name="connsiteX8" fmla="*/ 4399901 w 6585492"/>
              <a:gd name="connsiteY8" fmla="*/ 0 h 2171406"/>
              <a:gd name="connsiteX9" fmla="*/ 6585492 w 6585492"/>
              <a:gd name="connsiteY9" fmla="*/ 0 h 2171406"/>
              <a:gd name="connsiteX10" fmla="*/ 6585492 w 6585492"/>
              <a:gd name="connsiteY10" fmla="*/ 2171406 h 2171406"/>
              <a:gd name="connsiteX11" fmla="*/ 0 w 6585492"/>
              <a:gd name="connsiteY11" fmla="*/ 2171406 h 2171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585492" h="2171406">
                <a:moveTo>
                  <a:pt x="0" y="0"/>
                </a:moveTo>
                <a:lnTo>
                  <a:pt x="1849289" y="0"/>
                </a:lnTo>
                <a:lnTo>
                  <a:pt x="1849289" y="149501"/>
                </a:lnTo>
                <a:lnTo>
                  <a:pt x="149501" y="149501"/>
                </a:lnTo>
                <a:lnTo>
                  <a:pt x="149501" y="2021905"/>
                </a:lnTo>
                <a:lnTo>
                  <a:pt x="6435991" y="2021905"/>
                </a:lnTo>
                <a:lnTo>
                  <a:pt x="6435991" y="149501"/>
                </a:lnTo>
                <a:lnTo>
                  <a:pt x="4399901" y="149501"/>
                </a:lnTo>
                <a:lnTo>
                  <a:pt x="4399901" y="0"/>
                </a:lnTo>
                <a:lnTo>
                  <a:pt x="6585492" y="0"/>
                </a:lnTo>
                <a:lnTo>
                  <a:pt x="6585492" y="2171406"/>
                </a:lnTo>
                <a:lnTo>
                  <a:pt x="0" y="2171406"/>
                </a:lnTo>
                <a:close/>
              </a:path>
            </a:pathLst>
          </a:cu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1" name="Freeform 6">
            <a:extLst>
              <a:ext uri="{FF2B5EF4-FFF2-40B4-BE49-F238E27FC236}">
                <a16:creationId xmlns:a16="http://schemas.microsoft.com/office/drawing/2014/main" id="{9A02A0F2-2967-46AE-84A9-7C6BF83E5A94}"/>
              </a:ext>
            </a:extLst>
          </p:cNvPr>
          <p:cNvSpPr>
            <a:spLocks noEditPoints="1"/>
          </p:cNvSpPr>
          <p:nvPr/>
        </p:nvSpPr>
        <p:spPr bwMode="auto">
          <a:xfrm>
            <a:off x="6650842" y="1813904"/>
            <a:ext cx="1565275" cy="1246505"/>
          </a:xfrm>
          <a:custGeom>
            <a:avLst/>
            <a:gdLst>
              <a:gd name="T0" fmla="*/ 725 w 1364"/>
              <a:gd name="T1" fmla="*/ 847 h 1123"/>
              <a:gd name="T2" fmla="*/ 51 w 1364"/>
              <a:gd name="T3" fmla="*/ 757 h 1123"/>
              <a:gd name="T4" fmla="*/ 1159 w 1364"/>
              <a:gd name="T5" fmla="*/ 786 h 1123"/>
              <a:gd name="T6" fmla="*/ 1143 w 1364"/>
              <a:gd name="T7" fmla="*/ 765 h 1123"/>
              <a:gd name="T8" fmla="*/ 720 w 1364"/>
              <a:gd name="T9" fmla="*/ 805 h 1123"/>
              <a:gd name="T10" fmla="*/ 57 w 1364"/>
              <a:gd name="T11" fmla="*/ 484 h 1123"/>
              <a:gd name="T12" fmla="*/ 733 w 1364"/>
              <a:gd name="T13" fmla="*/ 828 h 1123"/>
              <a:gd name="T14" fmla="*/ 1158 w 1364"/>
              <a:gd name="T15" fmla="*/ 621 h 1123"/>
              <a:gd name="T16" fmla="*/ 720 w 1364"/>
              <a:gd name="T17" fmla="*/ 805 h 1123"/>
              <a:gd name="T18" fmla="*/ 1001 w 1364"/>
              <a:gd name="T19" fmla="*/ 579 h 1123"/>
              <a:gd name="T20" fmla="*/ 990 w 1364"/>
              <a:gd name="T21" fmla="*/ 441 h 1123"/>
              <a:gd name="T22" fmla="*/ 284 w 1364"/>
              <a:gd name="T23" fmla="*/ 432 h 1123"/>
              <a:gd name="T24" fmla="*/ 71 w 1364"/>
              <a:gd name="T25" fmla="*/ 478 h 1123"/>
              <a:gd name="T26" fmla="*/ 720 w 1364"/>
              <a:gd name="T27" fmla="*/ 1101 h 1123"/>
              <a:gd name="T28" fmla="*/ 57 w 1364"/>
              <a:gd name="T29" fmla="*/ 780 h 1123"/>
              <a:gd name="T30" fmla="*/ 733 w 1364"/>
              <a:gd name="T31" fmla="*/ 1123 h 1123"/>
              <a:gd name="T32" fmla="*/ 1158 w 1364"/>
              <a:gd name="T33" fmla="*/ 917 h 1123"/>
              <a:gd name="T34" fmla="*/ 720 w 1364"/>
              <a:gd name="T35" fmla="*/ 1101 h 1123"/>
              <a:gd name="T36" fmla="*/ 1067 w 1364"/>
              <a:gd name="T37" fmla="*/ 344 h 1123"/>
              <a:gd name="T38" fmla="*/ 1056 w 1364"/>
              <a:gd name="T39" fmla="*/ 368 h 1123"/>
              <a:gd name="T40" fmla="*/ 1063 w 1364"/>
              <a:gd name="T41" fmla="*/ 404 h 1123"/>
              <a:gd name="T42" fmla="*/ 1035 w 1364"/>
              <a:gd name="T43" fmla="*/ 562 h 1123"/>
              <a:gd name="T44" fmla="*/ 1115 w 1364"/>
              <a:gd name="T45" fmla="*/ 422 h 1123"/>
              <a:gd name="T46" fmla="*/ 1106 w 1364"/>
              <a:gd name="T47" fmla="*/ 389 h 1123"/>
              <a:gd name="T48" fmla="*/ 1114 w 1364"/>
              <a:gd name="T49" fmla="*/ 352 h 1123"/>
              <a:gd name="T50" fmla="*/ 1104 w 1364"/>
              <a:gd name="T51" fmla="*/ 226 h 1123"/>
              <a:gd name="T52" fmla="*/ 1356 w 1364"/>
              <a:gd name="T53" fmla="*/ 174 h 1123"/>
              <a:gd name="T54" fmla="*/ 773 w 1364"/>
              <a:gd name="T55" fmla="*/ 4 h 1123"/>
              <a:gd name="T56" fmla="*/ 413 w 1364"/>
              <a:gd name="T57" fmla="*/ 28 h 1123"/>
              <a:gd name="T58" fmla="*/ 11 w 1364"/>
              <a:gd name="T59" fmla="*/ 76 h 1123"/>
              <a:gd name="T60" fmla="*/ 480 w 1364"/>
              <a:gd name="T61" fmla="*/ 323 h 1123"/>
              <a:gd name="T62" fmla="*/ 1039 w 1364"/>
              <a:gd name="T63" fmla="*/ 238 h 1123"/>
              <a:gd name="T64" fmla="*/ 628 w 1364"/>
              <a:gd name="T65" fmla="*/ 161 h 1123"/>
              <a:gd name="T66" fmla="*/ 1054 w 1364"/>
              <a:gd name="T67" fmla="*/ 204 h 1123"/>
              <a:gd name="T68" fmla="*/ 961 w 1364"/>
              <a:gd name="T69" fmla="*/ 281 h 1123"/>
              <a:gd name="T70" fmla="*/ 315 w 1364"/>
              <a:gd name="T71" fmla="*/ 432 h 1123"/>
              <a:gd name="T72" fmla="*/ 466 w 1364"/>
              <a:gd name="T73" fmla="*/ 350 h 1123"/>
              <a:gd name="T74" fmla="*/ 961 w 1364"/>
              <a:gd name="T75" fmla="*/ 281 h 11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364" h="1123">
                <a:moveTo>
                  <a:pt x="717" y="953"/>
                </a:moveTo>
                <a:cubicBezTo>
                  <a:pt x="707" y="917"/>
                  <a:pt x="707" y="881"/>
                  <a:pt x="725" y="847"/>
                </a:cubicBezTo>
                <a:lnTo>
                  <a:pt x="54" y="632"/>
                </a:lnTo>
                <a:cubicBezTo>
                  <a:pt x="28" y="665"/>
                  <a:pt x="21" y="710"/>
                  <a:pt x="51" y="757"/>
                </a:cubicBezTo>
                <a:lnTo>
                  <a:pt x="730" y="975"/>
                </a:lnTo>
                <a:lnTo>
                  <a:pt x="1159" y="786"/>
                </a:lnTo>
                <a:cubicBezTo>
                  <a:pt x="1170" y="781"/>
                  <a:pt x="1169" y="773"/>
                  <a:pt x="1155" y="768"/>
                </a:cubicBezTo>
                <a:lnTo>
                  <a:pt x="1143" y="765"/>
                </a:lnTo>
                <a:lnTo>
                  <a:pt x="717" y="953"/>
                </a:lnTo>
                <a:close/>
                <a:moveTo>
                  <a:pt x="720" y="805"/>
                </a:moveTo>
                <a:cubicBezTo>
                  <a:pt x="710" y="770"/>
                  <a:pt x="710" y="734"/>
                  <a:pt x="729" y="700"/>
                </a:cubicBezTo>
                <a:lnTo>
                  <a:pt x="57" y="484"/>
                </a:lnTo>
                <a:cubicBezTo>
                  <a:pt x="31" y="518"/>
                  <a:pt x="24" y="563"/>
                  <a:pt x="55" y="610"/>
                </a:cubicBezTo>
                <a:lnTo>
                  <a:pt x="733" y="828"/>
                </a:lnTo>
                <a:lnTo>
                  <a:pt x="1162" y="639"/>
                </a:lnTo>
                <a:cubicBezTo>
                  <a:pt x="1174" y="633"/>
                  <a:pt x="1172" y="626"/>
                  <a:pt x="1158" y="621"/>
                </a:cubicBezTo>
                <a:lnTo>
                  <a:pt x="1146" y="617"/>
                </a:lnTo>
                <a:lnTo>
                  <a:pt x="720" y="805"/>
                </a:lnTo>
                <a:close/>
                <a:moveTo>
                  <a:pt x="742" y="694"/>
                </a:moveTo>
                <a:lnTo>
                  <a:pt x="1001" y="579"/>
                </a:lnTo>
                <a:lnTo>
                  <a:pt x="1021" y="451"/>
                </a:lnTo>
                <a:lnTo>
                  <a:pt x="990" y="441"/>
                </a:lnTo>
                <a:cubicBezTo>
                  <a:pt x="976" y="548"/>
                  <a:pt x="711" y="556"/>
                  <a:pt x="638" y="556"/>
                </a:cubicBezTo>
                <a:cubicBezTo>
                  <a:pt x="562" y="556"/>
                  <a:pt x="284" y="548"/>
                  <a:pt x="284" y="432"/>
                </a:cubicBezTo>
                <a:lnTo>
                  <a:pt x="284" y="384"/>
                </a:lnTo>
                <a:lnTo>
                  <a:pt x="71" y="478"/>
                </a:lnTo>
                <a:lnTo>
                  <a:pt x="742" y="694"/>
                </a:lnTo>
                <a:close/>
                <a:moveTo>
                  <a:pt x="720" y="1101"/>
                </a:moveTo>
                <a:cubicBezTo>
                  <a:pt x="710" y="1066"/>
                  <a:pt x="710" y="1030"/>
                  <a:pt x="728" y="995"/>
                </a:cubicBezTo>
                <a:lnTo>
                  <a:pt x="57" y="780"/>
                </a:lnTo>
                <a:cubicBezTo>
                  <a:pt x="31" y="814"/>
                  <a:pt x="24" y="858"/>
                  <a:pt x="54" y="906"/>
                </a:cubicBezTo>
                <a:lnTo>
                  <a:pt x="733" y="1123"/>
                </a:lnTo>
                <a:lnTo>
                  <a:pt x="1162" y="934"/>
                </a:lnTo>
                <a:cubicBezTo>
                  <a:pt x="1173" y="929"/>
                  <a:pt x="1171" y="921"/>
                  <a:pt x="1158" y="917"/>
                </a:cubicBezTo>
                <a:lnTo>
                  <a:pt x="1146" y="913"/>
                </a:lnTo>
                <a:lnTo>
                  <a:pt x="720" y="1101"/>
                </a:lnTo>
                <a:close/>
                <a:moveTo>
                  <a:pt x="1067" y="219"/>
                </a:moveTo>
                <a:lnTo>
                  <a:pt x="1067" y="344"/>
                </a:lnTo>
                <a:cubicBezTo>
                  <a:pt x="1062" y="345"/>
                  <a:pt x="1058" y="348"/>
                  <a:pt x="1058" y="352"/>
                </a:cubicBezTo>
                <a:lnTo>
                  <a:pt x="1056" y="368"/>
                </a:lnTo>
                <a:cubicBezTo>
                  <a:pt x="1056" y="378"/>
                  <a:pt x="1065" y="382"/>
                  <a:pt x="1064" y="389"/>
                </a:cubicBezTo>
                <a:lnTo>
                  <a:pt x="1063" y="404"/>
                </a:lnTo>
                <a:cubicBezTo>
                  <a:pt x="1063" y="410"/>
                  <a:pt x="1057" y="415"/>
                  <a:pt x="1056" y="422"/>
                </a:cubicBezTo>
                <a:lnTo>
                  <a:pt x="1035" y="562"/>
                </a:lnTo>
                <a:cubicBezTo>
                  <a:pt x="1043" y="579"/>
                  <a:pt x="1127" y="579"/>
                  <a:pt x="1136" y="562"/>
                </a:cubicBezTo>
                <a:lnTo>
                  <a:pt x="1115" y="422"/>
                </a:lnTo>
                <a:cubicBezTo>
                  <a:pt x="1114" y="415"/>
                  <a:pt x="1108" y="410"/>
                  <a:pt x="1107" y="404"/>
                </a:cubicBezTo>
                <a:lnTo>
                  <a:pt x="1106" y="389"/>
                </a:lnTo>
                <a:cubicBezTo>
                  <a:pt x="1106" y="381"/>
                  <a:pt x="1115" y="379"/>
                  <a:pt x="1115" y="369"/>
                </a:cubicBezTo>
                <a:lnTo>
                  <a:pt x="1114" y="352"/>
                </a:lnTo>
                <a:cubicBezTo>
                  <a:pt x="1113" y="347"/>
                  <a:pt x="1109" y="344"/>
                  <a:pt x="1104" y="344"/>
                </a:cubicBezTo>
                <a:cubicBezTo>
                  <a:pt x="1104" y="218"/>
                  <a:pt x="1104" y="362"/>
                  <a:pt x="1104" y="226"/>
                </a:cubicBezTo>
                <a:lnTo>
                  <a:pt x="1356" y="183"/>
                </a:lnTo>
                <a:cubicBezTo>
                  <a:pt x="1362" y="182"/>
                  <a:pt x="1364" y="177"/>
                  <a:pt x="1356" y="174"/>
                </a:cubicBezTo>
                <a:cubicBezTo>
                  <a:pt x="1235" y="139"/>
                  <a:pt x="1125" y="107"/>
                  <a:pt x="1024" y="77"/>
                </a:cubicBezTo>
                <a:cubicBezTo>
                  <a:pt x="934" y="51"/>
                  <a:pt x="850" y="26"/>
                  <a:pt x="773" y="4"/>
                </a:cubicBezTo>
                <a:cubicBezTo>
                  <a:pt x="759" y="0"/>
                  <a:pt x="750" y="0"/>
                  <a:pt x="736" y="1"/>
                </a:cubicBezTo>
                <a:cubicBezTo>
                  <a:pt x="635" y="9"/>
                  <a:pt x="527" y="18"/>
                  <a:pt x="413" y="28"/>
                </a:cubicBezTo>
                <a:cubicBezTo>
                  <a:pt x="289" y="39"/>
                  <a:pt x="155" y="50"/>
                  <a:pt x="12" y="62"/>
                </a:cubicBezTo>
                <a:cubicBezTo>
                  <a:pt x="0" y="64"/>
                  <a:pt x="3" y="73"/>
                  <a:pt x="11" y="76"/>
                </a:cubicBezTo>
                <a:cubicBezTo>
                  <a:pt x="68" y="106"/>
                  <a:pt x="130" y="139"/>
                  <a:pt x="198" y="175"/>
                </a:cubicBezTo>
                <a:cubicBezTo>
                  <a:pt x="281" y="219"/>
                  <a:pt x="374" y="268"/>
                  <a:pt x="480" y="323"/>
                </a:cubicBezTo>
                <a:cubicBezTo>
                  <a:pt x="489" y="328"/>
                  <a:pt x="508" y="330"/>
                  <a:pt x="523" y="327"/>
                </a:cubicBezTo>
                <a:cubicBezTo>
                  <a:pt x="695" y="298"/>
                  <a:pt x="867" y="268"/>
                  <a:pt x="1039" y="238"/>
                </a:cubicBezTo>
                <a:cubicBezTo>
                  <a:pt x="1038" y="232"/>
                  <a:pt x="1036" y="229"/>
                  <a:pt x="1029" y="227"/>
                </a:cubicBezTo>
                <a:lnTo>
                  <a:pt x="628" y="161"/>
                </a:lnTo>
                <a:cubicBezTo>
                  <a:pt x="593" y="156"/>
                  <a:pt x="599" y="131"/>
                  <a:pt x="619" y="134"/>
                </a:cubicBezTo>
                <a:lnTo>
                  <a:pt x="1054" y="204"/>
                </a:lnTo>
                <a:cubicBezTo>
                  <a:pt x="1062" y="206"/>
                  <a:pt x="1066" y="211"/>
                  <a:pt x="1067" y="219"/>
                </a:cubicBezTo>
                <a:close/>
                <a:moveTo>
                  <a:pt x="961" y="281"/>
                </a:moveTo>
                <a:lnTo>
                  <a:pt x="961" y="432"/>
                </a:lnTo>
                <a:cubicBezTo>
                  <a:pt x="961" y="557"/>
                  <a:pt x="315" y="557"/>
                  <a:pt x="315" y="432"/>
                </a:cubicBezTo>
                <a:lnTo>
                  <a:pt x="315" y="270"/>
                </a:lnTo>
                <a:cubicBezTo>
                  <a:pt x="365" y="296"/>
                  <a:pt x="415" y="323"/>
                  <a:pt x="466" y="350"/>
                </a:cubicBezTo>
                <a:cubicBezTo>
                  <a:pt x="483" y="359"/>
                  <a:pt x="509" y="360"/>
                  <a:pt x="528" y="357"/>
                </a:cubicBezTo>
                <a:cubicBezTo>
                  <a:pt x="672" y="331"/>
                  <a:pt x="816" y="306"/>
                  <a:pt x="961" y="281"/>
                </a:cubicBezTo>
                <a:close/>
              </a:path>
            </a:pathLst>
          </a:custGeom>
          <a:solidFill>
            <a:schemeClr val="accent5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2" name="矩形 2">
            <a:extLst>
              <a:ext uri="{FF2B5EF4-FFF2-40B4-BE49-F238E27FC236}">
                <a16:creationId xmlns:a16="http://schemas.microsoft.com/office/drawing/2014/main" id="{56CB0735-A463-424F-A358-B5D34203BDCA}"/>
              </a:ext>
            </a:extLst>
          </p:cNvPr>
          <p:cNvSpPr/>
          <p:nvPr/>
        </p:nvSpPr>
        <p:spPr>
          <a:xfrm rot="18903724">
            <a:off x="-142711" y="6114138"/>
            <a:ext cx="4185285" cy="320103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0028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/>
      <p:bldP spid="1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89" y="151247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b="1" dirty="0" err="1">
                <a:solidFill>
                  <a:srgbClr val="124E73"/>
                </a:solidFill>
                <a:latin typeface="Times New Roman" panose="02020603050405020304" pitchFamily="18" charset="0"/>
                <a:ea typeface="Crimson Text Bold" pitchFamily="34" charset="-122"/>
                <a:cs typeface="Times New Roman" panose="02020603050405020304" pitchFamily="18" charset="0"/>
              </a:rPr>
              <a:t>Thực</a:t>
            </a:r>
            <a:r>
              <a:rPr lang="en-US" sz="4450" b="1" dirty="0">
                <a:solidFill>
                  <a:srgbClr val="124E73"/>
                </a:solidFill>
                <a:latin typeface="Times New Roman" panose="02020603050405020304" pitchFamily="18" charset="0"/>
                <a:ea typeface="Crimson Text Bold" pitchFamily="34" charset="-122"/>
                <a:cs typeface="Times New Roman" panose="02020603050405020304" pitchFamily="18" charset="0"/>
              </a:rPr>
              <a:t> </a:t>
            </a:r>
            <a:r>
              <a:rPr lang="en-US" sz="4450" b="1" dirty="0" err="1">
                <a:solidFill>
                  <a:srgbClr val="124E73"/>
                </a:solidFill>
                <a:latin typeface="Times New Roman" panose="02020603050405020304" pitchFamily="18" charset="0"/>
                <a:ea typeface="Crimson Text Bold" pitchFamily="34" charset="-122"/>
                <a:cs typeface="Times New Roman" panose="02020603050405020304" pitchFamily="18" charset="0"/>
              </a:rPr>
              <a:t>Trạng</a:t>
            </a:r>
            <a:r>
              <a:rPr lang="en-US" sz="4450" b="1" dirty="0">
                <a:solidFill>
                  <a:srgbClr val="124E73"/>
                </a:solidFill>
                <a:latin typeface="Times New Roman" panose="02020603050405020304" pitchFamily="18" charset="0"/>
                <a:ea typeface="Crimson Text Bold" pitchFamily="34" charset="-122"/>
                <a:cs typeface="Times New Roman" panose="02020603050405020304" pitchFamily="18" charset="0"/>
              </a:rPr>
              <a:t> </a:t>
            </a:r>
            <a:r>
              <a:rPr lang="en-US" sz="4450" b="1" dirty="0" err="1">
                <a:solidFill>
                  <a:srgbClr val="124E73"/>
                </a:solidFill>
                <a:latin typeface="Times New Roman" panose="02020603050405020304" pitchFamily="18" charset="0"/>
                <a:ea typeface="Crimson Text Bold" pitchFamily="34" charset="-122"/>
                <a:cs typeface="Times New Roman" panose="02020603050405020304" pitchFamily="18" charset="0"/>
              </a:rPr>
              <a:t>Phim</a:t>
            </a:r>
            <a:r>
              <a:rPr lang="en-US" sz="4450" b="1" dirty="0">
                <a:solidFill>
                  <a:srgbClr val="124E73"/>
                </a:solidFill>
                <a:latin typeface="Times New Roman" panose="02020603050405020304" pitchFamily="18" charset="0"/>
                <a:ea typeface="Crimson Text Bold" pitchFamily="34" charset="-122"/>
                <a:cs typeface="Times New Roman" panose="02020603050405020304" pitchFamily="18" charset="0"/>
              </a:rPr>
              <a:t> </a:t>
            </a:r>
            <a:r>
              <a:rPr lang="en-US" sz="4450" b="1" dirty="0" err="1">
                <a:solidFill>
                  <a:srgbClr val="124E73"/>
                </a:solidFill>
                <a:latin typeface="Times New Roman" panose="02020603050405020304" pitchFamily="18" charset="0"/>
                <a:ea typeface="Crimson Text Bold" pitchFamily="34" charset="-122"/>
                <a:cs typeface="Times New Roman" panose="02020603050405020304" pitchFamily="18" charset="0"/>
              </a:rPr>
              <a:t>Chiếu</a:t>
            </a:r>
            <a:r>
              <a:rPr lang="en-US" sz="4450" b="1" dirty="0">
                <a:solidFill>
                  <a:srgbClr val="124E73"/>
                </a:solidFill>
                <a:latin typeface="Times New Roman" panose="02020603050405020304" pitchFamily="18" charset="0"/>
                <a:ea typeface="Crimson Text Bold" pitchFamily="34" charset="-122"/>
                <a:cs typeface="Times New Roman" panose="02020603050405020304" pitchFamily="18" charset="0"/>
              </a:rPr>
              <a:t> </a:t>
            </a:r>
            <a:r>
              <a:rPr lang="en-US" sz="4450" b="1" dirty="0" err="1">
                <a:solidFill>
                  <a:srgbClr val="124E73"/>
                </a:solidFill>
                <a:latin typeface="Times New Roman" panose="02020603050405020304" pitchFamily="18" charset="0"/>
                <a:ea typeface="Crimson Text Bold" pitchFamily="34" charset="-122"/>
                <a:cs typeface="Times New Roman" panose="02020603050405020304" pitchFamily="18" charset="0"/>
              </a:rPr>
              <a:t>Rạp</a:t>
            </a:r>
            <a:r>
              <a:rPr lang="en-US" sz="4450" b="1" dirty="0">
                <a:solidFill>
                  <a:srgbClr val="124E73"/>
                </a:solidFill>
                <a:latin typeface="Times New Roman" panose="02020603050405020304" pitchFamily="18" charset="0"/>
                <a:ea typeface="Crimson Text Bold" pitchFamily="34" charset="-122"/>
                <a:cs typeface="Times New Roman" panose="02020603050405020304" pitchFamily="18" charset="0"/>
              </a:rPr>
              <a:t> </a:t>
            </a:r>
            <a:r>
              <a:rPr lang="en-US" sz="4450" b="1" dirty="0" err="1">
                <a:solidFill>
                  <a:srgbClr val="124E73"/>
                </a:solidFill>
                <a:latin typeface="Times New Roman" panose="02020603050405020304" pitchFamily="18" charset="0"/>
                <a:ea typeface="Crimson Text Bold" pitchFamily="34" charset="-122"/>
                <a:cs typeface="Times New Roman" panose="02020603050405020304" pitchFamily="18" charset="0"/>
              </a:rPr>
              <a:t>Việt</a:t>
            </a:r>
            <a:r>
              <a:rPr lang="en-US" sz="4450" b="1" dirty="0">
                <a:solidFill>
                  <a:srgbClr val="124E73"/>
                </a:solidFill>
                <a:latin typeface="Times New Roman" panose="02020603050405020304" pitchFamily="18" charset="0"/>
                <a:ea typeface="Crimson Text Bold" pitchFamily="34" charset="-122"/>
                <a:cs typeface="Times New Roman" panose="02020603050405020304" pitchFamily="18" charset="0"/>
              </a:rPr>
              <a:t> Nam</a:t>
            </a:r>
            <a:endParaRPr lang="en-US" sz="44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3601641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80190" y="4452104"/>
            <a:ext cx="232981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B4150"/>
                </a:solidFill>
                <a:latin typeface="Crimson Text Bold" pitchFamily="34" charset="0"/>
                <a:ea typeface="Crimson Text Bold" pitchFamily="34" charset="-122"/>
                <a:cs typeface="Crimson Text Bold" pitchFamily="34" charset="-120"/>
              </a:rPr>
              <a:t>Tiềm Năng Phát Triển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6280190" y="5296853"/>
            <a:ext cx="23298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Dân số trẻ, mức sống tăng, nhu cầu giải trí cao.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93493" y="3601641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893493" y="4452104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B4150"/>
                </a:solidFill>
                <a:latin typeface="Crimson Text Bold" pitchFamily="34" charset="0"/>
                <a:ea typeface="Crimson Text Bold" pitchFamily="34" charset="-122"/>
                <a:cs typeface="Crimson Text Bold" pitchFamily="34" charset="-120"/>
              </a:rPr>
              <a:t>Doanh Thu Tăng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8893493" y="4942523"/>
            <a:ext cx="23298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Năm 2024 đạt 1.900 tỷ đồng, chiếm 40% thị trường.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06795" y="3601641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1506795" y="4452104"/>
            <a:ext cx="232981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B4150"/>
                </a:solidFill>
                <a:latin typeface="Crimson Text Bold" pitchFamily="34" charset="0"/>
                <a:ea typeface="Crimson Text Bold" pitchFamily="34" charset="-122"/>
                <a:cs typeface="Crimson Text Bold" pitchFamily="34" charset="-120"/>
              </a:rPr>
              <a:t>Đặt Vé Online Phổ Biến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11506795" y="5296853"/>
            <a:ext cx="23298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CGV, Lotte Cinema, Galaxy Cinema chiếm tỷ trọng cao.</a:t>
            </a:r>
            <a:endParaRPr lang="en-US" sz="1750" dirty="0"/>
          </a:p>
        </p:txBody>
      </p:sp>
    </p:spTree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12834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271230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24E73"/>
                </a:solidFill>
                <a:latin typeface="Times New Roman" panose="02020603050405020304" pitchFamily="18" charset="0"/>
                <a:ea typeface="Crimson Text Bold" pitchFamily="34" charset="-122"/>
                <a:cs typeface="Times New Roman" panose="02020603050405020304" pitchFamily="18" charset="0"/>
              </a:rPr>
              <a:t>Quy Định Pháp Luật &amp; Thách Thức</a:t>
            </a:r>
            <a:endParaRPr lang="en-US" sz="44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793790" y="3028950"/>
            <a:ext cx="3664744" cy="2032754"/>
          </a:xfrm>
          <a:prstGeom prst="roundRect">
            <a:avLst>
              <a:gd name="adj" fmla="val 1674"/>
            </a:avLst>
          </a:prstGeom>
          <a:solidFill>
            <a:srgbClr val="F3EEE3"/>
          </a:solidFill>
          <a:ln/>
        </p:spPr>
        <p:txBody>
          <a:bodyPr/>
          <a:lstStyle/>
          <a:p>
            <a:endParaRPr lang="vi-VN"/>
          </a:p>
        </p:txBody>
      </p:sp>
      <p:sp>
        <p:nvSpPr>
          <p:cNvPr id="5" name="Text 2"/>
          <p:cNvSpPr/>
          <p:nvPr/>
        </p:nvSpPr>
        <p:spPr>
          <a:xfrm>
            <a:off x="1020604" y="32557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B4150"/>
                </a:solidFill>
                <a:latin typeface="Crimson Text Bold" pitchFamily="34" charset="0"/>
                <a:ea typeface="Crimson Text Bold" pitchFamily="34" charset="-122"/>
                <a:cs typeface="Crimson Text Bold" pitchFamily="34" charset="-120"/>
              </a:rPr>
              <a:t>Quy Định Pháp Luật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3746183"/>
            <a:ext cx="3211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Tuân thủ nội dung, tuổi tác, bản quyền, an toàn hệ thống thông tin, bảo vệ dữ liệu cá nhân.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348" y="3028950"/>
            <a:ext cx="3664863" cy="2032754"/>
          </a:xfrm>
          <a:prstGeom prst="roundRect">
            <a:avLst>
              <a:gd name="adj" fmla="val 1674"/>
            </a:avLst>
          </a:prstGeom>
          <a:solidFill>
            <a:srgbClr val="F3EEE3"/>
          </a:solidFill>
          <a:ln/>
        </p:spPr>
        <p:txBody>
          <a:bodyPr/>
          <a:lstStyle/>
          <a:p>
            <a:endParaRPr lang="vi-VN"/>
          </a:p>
        </p:txBody>
      </p:sp>
      <p:sp>
        <p:nvSpPr>
          <p:cNvPr id="8" name="Text 5"/>
          <p:cNvSpPr/>
          <p:nvPr/>
        </p:nvSpPr>
        <p:spPr>
          <a:xfrm>
            <a:off x="4912162" y="32557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B4150"/>
                </a:solidFill>
                <a:latin typeface="Crimson Text Bold" pitchFamily="34" charset="0"/>
                <a:ea typeface="Crimson Text Bold" pitchFamily="34" charset="-122"/>
                <a:cs typeface="Crimson Text Bold" pitchFamily="34" charset="-120"/>
              </a:rPr>
              <a:t>Thách Thức Đối Thủ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2162" y="3746183"/>
            <a:ext cx="32112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Cạnh tranh từ Netflix, HBO Go, Zalo, FPT Play và các rạp mới.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288518"/>
            <a:ext cx="7556421" cy="1669852"/>
          </a:xfrm>
          <a:prstGeom prst="roundRect">
            <a:avLst>
              <a:gd name="adj" fmla="val 2038"/>
            </a:avLst>
          </a:prstGeom>
          <a:solidFill>
            <a:srgbClr val="F3EEE3"/>
          </a:solidFill>
          <a:ln/>
        </p:spPr>
        <p:txBody>
          <a:bodyPr/>
          <a:lstStyle/>
          <a:p>
            <a:endParaRPr lang="vi-VN"/>
          </a:p>
        </p:txBody>
      </p:sp>
      <p:sp>
        <p:nvSpPr>
          <p:cNvPr id="11" name="Text 8"/>
          <p:cNvSpPr/>
          <p:nvPr/>
        </p:nvSpPr>
        <p:spPr>
          <a:xfrm>
            <a:off x="1020604" y="55153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B4150"/>
                </a:solidFill>
                <a:latin typeface="Crimson Text Bold" pitchFamily="34" charset="0"/>
                <a:ea typeface="Crimson Text Bold" pitchFamily="34" charset="-122"/>
                <a:cs typeface="Crimson Text Bold" pitchFamily="34" charset="-120"/>
              </a:rPr>
              <a:t>Khó Khăn Khách Hàng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0604" y="6005751"/>
            <a:ext cx="710279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Rủi ro trang web giả mạo, rò rỉ thông tin cá nhân, khó khăn khi đặt vé trực tuyến.</a:t>
            </a:r>
            <a:endParaRPr lang="en-US" sz="1750" dirty="0"/>
          </a:p>
        </p:txBody>
      </p:sp>
    </p:spTree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17913" y="88888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24E73"/>
                </a:solidFill>
                <a:latin typeface="Times New Roman" panose="02020603050405020304" pitchFamily="18" charset="0"/>
                <a:ea typeface="Crimson Text Bold" pitchFamily="34" charset="-122"/>
                <a:cs typeface="Times New Roman" panose="02020603050405020304" pitchFamily="18" charset="0"/>
              </a:rPr>
              <a:t>Mục Tiêu Hệ Thống</a:t>
            </a:r>
            <a:endParaRPr lang="en-US" sz="44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2200394" y="390632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B4150"/>
                </a:solidFill>
                <a:latin typeface="Crimson Text Bold" pitchFamily="34" charset="0"/>
                <a:ea typeface="Crimson Text Bold" pitchFamily="34" charset="-122"/>
                <a:cs typeface="Crimson Text Bold" pitchFamily="34" charset="-120"/>
              </a:rPr>
              <a:t>Khách Hàng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396740"/>
            <a:ext cx="424184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Xem thông tin phim, đặt vé online, thanh toán linh hoạt, nhận vé điện tử, tra cứu lịch sử.</a:t>
            </a:r>
            <a:endParaRPr lang="en-US" sz="17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9258" y="2870002"/>
            <a:ext cx="3651885" cy="3651885"/>
          </a:xfrm>
          <a:prstGeom prst="rect">
            <a:avLst/>
          </a:prstGeom>
        </p:spPr>
      </p:pic>
      <p:sp>
        <p:nvSpPr>
          <p:cNvPr id="6" name="Shape 3"/>
          <p:cNvSpPr/>
          <p:nvPr/>
        </p:nvSpPr>
        <p:spPr>
          <a:xfrm>
            <a:off x="5274231" y="4412456"/>
            <a:ext cx="566976" cy="566976"/>
          </a:xfrm>
          <a:prstGeom prst="roundRect">
            <a:avLst>
              <a:gd name="adj" fmla="val 1611154"/>
            </a:avLst>
          </a:prstGeom>
          <a:solidFill>
            <a:srgbClr val="F3EEE3"/>
          </a:solidFill>
          <a:ln/>
        </p:spPr>
        <p:txBody>
          <a:bodyPr/>
          <a:lstStyle/>
          <a:p>
            <a:endParaRPr lang="vi-VN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30083" y="4536400"/>
            <a:ext cx="255151" cy="31896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8516961" y="193728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B4150"/>
                </a:solidFill>
                <a:latin typeface="Crimson Text Bold" pitchFamily="34" charset="0"/>
                <a:ea typeface="Crimson Text Bold" pitchFamily="34" charset="-122"/>
                <a:cs typeface="Crimson Text Bold" pitchFamily="34" charset="-120"/>
              </a:rPr>
              <a:t>Quản Trị Viên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8538226" y="2291617"/>
            <a:ext cx="435530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Quản lý phim, lịch chiếu, phòng, ghế, tài khoản </a:t>
            </a:r>
            <a:r>
              <a:rPr lang="en-US" sz="1750" dirty="0" err="1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người</a:t>
            </a: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dung. </a:t>
            </a:r>
            <a:endParaRPr lang="en-US" sz="17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89258" y="2870002"/>
            <a:ext cx="3651885" cy="3651885"/>
          </a:xfrm>
          <a:prstGeom prst="rect">
            <a:avLst/>
          </a:prstGeom>
        </p:spPr>
      </p:pic>
      <p:sp>
        <p:nvSpPr>
          <p:cNvPr id="11" name="Shape 6"/>
          <p:cNvSpPr/>
          <p:nvPr/>
        </p:nvSpPr>
        <p:spPr>
          <a:xfrm>
            <a:off x="7910393" y="2890361"/>
            <a:ext cx="566976" cy="566976"/>
          </a:xfrm>
          <a:prstGeom prst="roundRect">
            <a:avLst>
              <a:gd name="adj" fmla="val 1611154"/>
            </a:avLst>
          </a:prstGeom>
          <a:solidFill>
            <a:srgbClr val="F3EEE3"/>
          </a:solidFill>
          <a:ln/>
        </p:spPr>
        <p:txBody>
          <a:bodyPr/>
          <a:lstStyle/>
          <a:p>
            <a:endParaRPr lang="vi-VN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66246" y="3014305"/>
            <a:ext cx="255151" cy="318968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9356170" y="374125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 err="1">
                <a:solidFill>
                  <a:srgbClr val="2B4150"/>
                </a:solidFill>
                <a:latin typeface="Crimson Text Bold" pitchFamily="34" charset="0"/>
                <a:ea typeface="Crimson Text Bold" pitchFamily="34" charset="-122"/>
                <a:cs typeface="Crimson Text Bold" pitchFamily="34" charset="-120"/>
              </a:rPr>
              <a:t>Nhân</a:t>
            </a:r>
            <a:r>
              <a:rPr lang="en-US" sz="2200" b="1" dirty="0">
                <a:solidFill>
                  <a:srgbClr val="2B4150"/>
                </a:solidFill>
                <a:latin typeface="Crimson Text Bold" pitchFamily="34" charset="0"/>
                <a:ea typeface="Crimson Text Bold" pitchFamily="34" charset="-122"/>
                <a:cs typeface="Crimson Text Bold" pitchFamily="34" charset="-120"/>
              </a:rPr>
              <a:t> </a:t>
            </a:r>
            <a:r>
              <a:rPr lang="en-US" sz="2200" b="1" dirty="0" err="1">
                <a:solidFill>
                  <a:srgbClr val="2B4150"/>
                </a:solidFill>
                <a:latin typeface="Crimson Text Bold" pitchFamily="34" charset="0"/>
                <a:ea typeface="Crimson Text Bold" pitchFamily="34" charset="-122"/>
                <a:cs typeface="Crimson Text Bold" pitchFamily="34" charset="-120"/>
              </a:rPr>
              <a:t>Viên</a:t>
            </a:r>
            <a:r>
              <a:rPr lang="en-US" sz="2200" b="1" dirty="0">
                <a:solidFill>
                  <a:srgbClr val="2B4150"/>
                </a:solidFill>
                <a:latin typeface="Crimson Text Bold" pitchFamily="34" charset="0"/>
                <a:ea typeface="Crimson Text Bold" pitchFamily="34" charset="-122"/>
                <a:cs typeface="Crimson Text Bold" pitchFamily="34" charset="-120"/>
              </a:rPr>
              <a:t> 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9356170" y="4156864"/>
            <a:ext cx="435530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 err="1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Báo</a:t>
            </a: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750" dirty="0" err="1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cáo</a:t>
            </a: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750" dirty="0" err="1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thống</a:t>
            </a: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750" dirty="0" err="1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kê</a:t>
            </a: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, </a:t>
            </a:r>
            <a:r>
              <a:rPr lang="en-US" sz="1750" dirty="0" err="1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xem</a:t>
            </a: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750" dirty="0" err="1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và</a:t>
            </a: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750" dirty="0" err="1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thống</a:t>
            </a: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750" dirty="0" err="1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kê</a:t>
            </a: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750" dirty="0" err="1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số</a:t>
            </a: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l</a:t>
            </a:r>
            <a:r>
              <a:rPr lang="vi-VN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ư</a:t>
            </a:r>
            <a:r>
              <a:rPr lang="en-US" sz="1750" dirty="0" err="1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ợng</a:t>
            </a: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750" dirty="0" err="1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vé</a:t>
            </a: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750" dirty="0" err="1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bán</a:t>
            </a: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ra.</a:t>
            </a:r>
            <a:endParaRPr lang="en-US" sz="175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89258" y="2870002"/>
            <a:ext cx="3651885" cy="3651885"/>
          </a:xfrm>
          <a:prstGeom prst="rect">
            <a:avLst/>
          </a:prstGeom>
        </p:spPr>
      </p:pic>
      <p:sp>
        <p:nvSpPr>
          <p:cNvPr id="16" name="Shape 9"/>
          <p:cNvSpPr/>
          <p:nvPr/>
        </p:nvSpPr>
        <p:spPr>
          <a:xfrm>
            <a:off x="7910393" y="5934432"/>
            <a:ext cx="566976" cy="566976"/>
          </a:xfrm>
          <a:prstGeom prst="roundRect">
            <a:avLst>
              <a:gd name="adj" fmla="val 1611154"/>
            </a:avLst>
          </a:prstGeom>
          <a:solidFill>
            <a:srgbClr val="F3EEE3"/>
          </a:solidFill>
          <a:ln/>
        </p:spPr>
        <p:txBody>
          <a:bodyPr/>
          <a:lstStyle/>
          <a:p>
            <a:endParaRPr lang="vi-VN"/>
          </a:p>
        </p:txBody>
      </p:sp>
      <p:pic>
        <p:nvPicPr>
          <p:cNvPr id="17" name="Image 5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066246" y="6058376"/>
            <a:ext cx="255151" cy="31896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5A8C0BD-1241-416F-B117-467C14A6EC24}"/>
              </a:ext>
            </a:extLst>
          </p:cNvPr>
          <p:cNvSpPr txBox="1"/>
          <p:nvPr/>
        </p:nvSpPr>
        <p:spPr>
          <a:xfrm>
            <a:off x="8193821" y="6625352"/>
            <a:ext cx="129073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 err="1">
                <a:latin typeface="Crimson Text Bold"/>
                <a:ea typeface="Crimson Text Bold"/>
                <a:cs typeface="Times New Roman" panose="02020603050405020304" pitchFamily="18" charset="0"/>
              </a:rPr>
              <a:t>Hệ</a:t>
            </a:r>
            <a:r>
              <a:rPr lang="en-US" sz="2200" b="1" dirty="0">
                <a:latin typeface="Crimson Text Bold"/>
                <a:ea typeface="Crimson Text Bold"/>
                <a:cs typeface="Times New Roman" panose="02020603050405020304" pitchFamily="18" charset="0"/>
              </a:rPr>
              <a:t> </a:t>
            </a:r>
            <a:r>
              <a:rPr lang="en-US" sz="2200" b="1" dirty="0" err="1">
                <a:latin typeface="Crimson Text Bold"/>
                <a:ea typeface="Crimson Text Bold"/>
                <a:cs typeface="Times New Roman" panose="02020603050405020304" pitchFamily="18" charset="0"/>
              </a:rPr>
              <a:t>thống</a:t>
            </a:r>
            <a:endParaRPr lang="en-US" sz="2200" b="1" dirty="0">
              <a:latin typeface="Crimson Text Bold"/>
              <a:ea typeface="Crimson Text Bold"/>
              <a:cs typeface="Times New Roman" panose="020206030504050203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0124EE5-0831-4021-9CDC-DF0170751C0F}"/>
              </a:ext>
            </a:extLst>
          </p:cNvPr>
          <p:cNvSpPr txBox="1"/>
          <p:nvPr/>
        </p:nvSpPr>
        <p:spPr>
          <a:xfrm>
            <a:off x="8207045" y="7100272"/>
            <a:ext cx="588109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Hệ</a:t>
            </a:r>
            <a:r>
              <a:rPr lang="en-US" sz="19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19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thống</a:t>
            </a:r>
            <a:r>
              <a:rPr lang="en-US" sz="19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an </a:t>
            </a:r>
            <a:r>
              <a:rPr lang="en-US" sz="19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toàn</a:t>
            </a:r>
            <a:r>
              <a:rPr lang="en-US" sz="19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19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bảo</a:t>
            </a:r>
            <a:r>
              <a:rPr lang="en-US" sz="19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19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mật</a:t>
            </a:r>
            <a:r>
              <a:rPr lang="en-US" sz="19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, </a:t>
            </a:r>
            <a:r>
              <a:rPr lang="en-US" sz="19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giao</a:t>
            </a:r>
            <a:r>
              <a:rPr lang="en-US" sz="19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19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diện</a:t>
            </a:r>
            <a:r>
              <a:rPr lang="en-US" sz="19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19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thân</a:t>
            </a:r>
            <a:r>
              <a:rPr lang="en-US" sz="19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19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thiện</a:t>
            </a:r>
            <a:r>
              <a:rPr lang="en-US" sz="19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19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dễ</a:t>
            </a:r>
            <a:r>
              <a:rPr lang="en-US" sz="19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19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dàng</a:t>
            </a:r>
            <a:r>
              <a:rPr lang="en-US" sz="19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19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sử</a:t>
            </a:r>
            <a:r>
              <a:rPr lang="en-US" sz="19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19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dụng</a:t>
            </a:r>
            <a:endParaRPr lang="en-US" sz="19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21" name="Audio 20">
            <a:hlinkClick r:id="" action="ppaction://media"/>
            <a:extLst>
              <a:ext uri="{FF2B5EF4-FFF2-40B4-BE49-F238E27FC236}">
                <a16:creationId xmlns:a16="http://schemas.microsoft.com/office/drawing/2014/main" id="{D0D66156-DE23-3124-8329-D50A49C4FF1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rcRect l="-203290" t="-203290" r="-203290" b="-203290"/>
          <a:stretch>
            <a:fillRect/>
          </a:stretch>
        </p:blipFill>
        <p:spPr>
          <a:xfrm>
            <a:off x="12062765" y="5661965"/>
            <a:ext cx="2468880" cy="2468880"/>
          </a:xfrm>
          <a:prstGeom prst="ellipse">
            <a:avLst/>
          </a:prstGeom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8558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24E73"/>
                </a:solidFill>
                <a:latin typeface="Times New Roman" panose="02020603050405020304" pitchFamily="18" charset="0"/>
                <a:ea typeface="Crimson Text Bold" pitchFamily="34" charset="-122"/>
                <a:cs typeface="Times New Roman" panose="02020603050405020304" pitchFamily="18" charset="0"/>
              </a:rPr>
              <a:t>Đối Tượng Sử Dụng &amp; Biểu Đồ Use Case</a:t>
            </a:r>
            <a:endParaRPr lang="en-US" sz="44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2643307"/>
            <a:ext cx="1134070" cy="166985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154674" y="287012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B4150"/>
                </a:solidFill>
                <a:latin typeface="Crimson Text Bold" pitchFamily="34" charset="0"/>
                <a:ea typeface="Crimson Text Bold" pitchFamily="34" charset="-122"/>
                <a:cs typeface="Crimson Text Bold" pitchFamily="34" charset="-120"/>
              </a:rPr>
              <a:t>Khách Hàng (User)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154674" y="3360539"/>
            <a:ext cx="619553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Đăng ký, đăng nhập, xem phim, đặt vé, nhận vé điện tử, quản lý lịch sử.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3790" y="4313158"/>
            <a:ext cx="1134070" cy="166985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154674" y="4539972"/>
            <a:ext cx="283868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B4150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rimson Text Bold" pitchFamily="34" charset="-120"/>
              </a:rPr>
              <a:t>Quản Trị Viên (Admin)</a:t>
            </a:r>
            <a:endParaRPr lang="en-US" sz="22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9" name="Text 4"/>
          <p:cNvSpPr/>
          <p:nvPr/>
        </p:nvSpPr>
        <p:spPr>
          <a:xfrm>
            <a:off x="2154674" y="5030391"/>
            <a:ext cx="619553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Quản lý phim, lịch chiếu, phòng, ghế, tài khoản người dùng, báo cáo.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3790" y="5983010"/>
            <a:ext cx="1134070" cy="136088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154674" y="620982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B4150"/>
                </a:solidFill>
                <a:latin typeface="Crimson Text Bold" pitchFamily="34" charset="0"/>
                <a:ea typeface="Crimson Text Bold" pitchFamily="34" charset="-122"/>
                <a:cs typeface="Crimson Text Bold" pitchFamily="34" charset="-120"/>
              </a:rPr>
              <a:t>Nhân Viên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2154674" y="6700242"/>
            <a:ext cx="61955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 err="1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Kiểm</a:t>
            </a: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750" dirty="0" err="1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tra</a:t>
            </a: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750" dirty="0" err="1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số</a:t>
            </a: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l</a:t>
            </a:r>
            <a:r>
              <a:rPr lang="vi-VN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ư</a:t>
            </a:r>
            <a:r>
              <a:rPr lang="en-US" sz="1750" dirty="0" err="1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ợng</a:t>
            </a: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750" dirty="0" err="1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vé</a:t>
            </a: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750" dirty="0" err="1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và</a:t>
            </a: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750" dirty="0" err="1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doanh</a:t>
            </a: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750" dirty="0" err="1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thu</a:t>
            </a: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750" dirty="0" err="1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bán</a:t>
            </a: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750" dirty="0" err="1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vé</a:t>
            </a: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.</a:t>
            </a:r>
            <a:endParaRPr lang="en-US" sz="1750" dirty="0"/>
          </a:p>
        </p:txBody>
      </p:sp>
      <p:pic>
        <p:nvPicPr>
          <p:cNvPr id="14" name="Audio 13">
            <a:hlinkClick r:id="" action="ppaction://media"/>
            <a:extLst>
              <a:ext uri="{FF2B5EF4-FFF2-40B4-BE49-F238E27FC236}">
                <a16:creationId xmlns:a16="http://schemas.microsoft.com/office/drawing/2014/main" id="{C3B23343-F4F5-D514-7B5E-3BAAE59548C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 l="-203290" t="-203290" r="-203290" b="-203290"/>
          <a:stretch>
            <a:fillRect/>
          </a:stretch>
        </p:blipFill>
        <p:spPr>
          <a:xfrm>
            <a:off x="12062765" y="5661965"/>
            <a:ext cx="2468880" cy="2468880"/>
          </a:xfrm>
          <a:prstGeom prst="ellipse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6F78A18-9A21-435D-80FA-C62FD75CAE15}"/>
              </a:ext>
            </a:extLst>
          </p:cNvPr>
          <p:cNvSpPr txBox="1"/>
          <p:nvPr/>
        </p:nvSpPr>
        <p:spPr>
          <a:xfrm>
            <a:off x="278196" y="374063"/>
            <a:ext cx="7931888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500" b="1" dirty="0" err="1">
                <a:solidFill>
                  <a:srgbClr val="124E73"/>
                </a:solidFill>
                <a:latin typeface="Crimson Text Bold"/>
              </a:rPr>
              <a:t>Thông</a:t>
            </a:r>
            <a:r>
              <a:rPr lang="en-US" sz="4500" b="1" dirty="0">
                <a:solidFill>
                  <a:srgbClr val="124E73"/>
                </a:solidFill>
                <a:latin typeface="Crimson Text Bold"/>
              </a:rPr>
              <a:t> Tin </a:t>
            </a:r>
            <a:r>
              <a:rPr lang="en-US" sz="4500" b="1" dirty="0" err="1">
                <a:solidFill>
                  <a:srgbClr val="124E73"/>
                </a:solidFill>
                <a:latin typeface="Crimson Text Bold"/>
              </a:rPr>
              <a:t>Vào</a:t>
            </a:r>
            <a:r>
              <a:rPr lang="en-US" sz="4500" b="1" dirty="0">
                <a:solidFill>
                  <a:srgbClr val="124E73"/>
                </a:solidFill>
                <a:latin typeface="Crimson Text Bold"/>
              </a:rPr>
              <a:t> Ra </a:t>
            </a:r>
            <a:r>
              <a:rPr lang="en-US" sz="4500" b="1" dirty="0" err="1">
                <a:solidFill>
                  <a:srgbClr val="124E73"/>
                </a:solidFill>
                <a:latin typeface="Crimson Text Bold"/>
              </a:rPr>
              <a:t>Của</a:t>
            </a:r>
            <a:r>
              <a:rPr lang="en-US" sz="4500" b="1" dirty="0">
                <a:solidFill>
                  <a:srgbClr val="124E73"/>
                </a:solidFill>
                <a:latin typeface="Crimson Text Bold"/>
              </a:rPr>
              <a:t> </a:t>
            </a:r>
            <a:r>
              <a:rPr lang="en-US" sz="4500" b="1" dirty="0" err="1">
                <a:solidFill>
                  <a:srgbClr val="124E73"/>
                </a:solidFill>
                <a:latin typeface="Crimson Text Bold"/>
              </a:rPr>
              <a:t>Hệ</a:t>
            </a:r>
            <a:r>
              <a:rPr lang="en-US" sz="4500" b="1" dirty="0">
                <a:solidFill>
                  <a:srgbClr val="124E73"/>
                </a:solidFill>
                <a:latin typeface="Crimson Text Bold"/>
              </a:rPr>
              <a:t> </a:t>
            </a:r>
            <a:r>
              <a:rPr lang="en-US" sz="4500" b="1" dirty="0" err="1">
                <a:solidFill>
                  <a:srgbClr val="124E73"/>
                </a:solidFill>
                <a:latin typeface="Crimson Text Bold"/>
              </a:rPr>
              <a:t>Thống</a:t>
            </a:r>
            <a:endParaRPr lang="vi-VN" sz="4500" b="1" dirty="0">
              <a:solidFill>
                <a:srgbClr val="124E73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F40BF0-98F5-466A-B716-BE7D9418CE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968" y="2330489"/>
            <a:ext cx="6510557" cy="479025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A78F6EA0-F35E-499E-9FCC-34F11BDDF8DE}"/>
              </a:ext>
            </a:extLst>
          </p:cNvPr>
          <p:cNvGrpSpPr/>
          <p:nvPr/>
        </p:nvGrpSpPr>
        <p:grpSpPr>
          <a:xfrm>
            <a:off x="396238" y="2277028"/>
            <a:ext cx="3105084" cy="4851700"/>
            <a:chOff x="425818" y="1826987"/>
            <a:chExt cx="3105084" cy="48517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2966B75-1A09-4B6B-9BDF-D35A51462BA0}"/>
                </a:ext>
              </a:extLst>
            </p:cNvPr>
            <p:cNvSpPr/>
            <p:nvPr/>
          </p:nvSpPr>
          <p:spPr>
            <a:xfrm>
              <a:off x="425818" y="2195919"/>
              <a:ext cx="3105084" cy="4482768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 dirty="0"/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9E57C598-A373-4289-B8A5-C68ED0B2F0F8}"/>
                </a:ext>
              </a:extLst>
            </p:cNvPr>
            <p:cNvSpPr/>
            <p:nvPr/>
          </p:nvSpPr>
          <p:spPr>
            <a:xfrm>
              <a:off x="666229" y="1826987"/>
              <a:ext cx="2565101" cy="784830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C7E928D-247C-48C1-85CC-700819F60A2A}"/>
                </a:ext>
              </a:extLst>
            </p:cNvPr>
            <p:cNvSpPr txBox="1"/>
            <p:nvPr/>
          </p:nvSpPr>
          <p:spPr>
            <a:xfrm>
              <a:off x="762000" y="1880448"/>
              <a:ext cx="243272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b="1" dirty="0" err="1">
                  <a:solidFill>
                    <a:srgbClr val="124E73"/>
                  </a:solidFill>
                  <a:latin typeface="Crimson Text Bold"/>
                </a:rPr>
                <a:t>Đầu</a:t>
              </a:r>
              <a:r>
                <a:rPr lang="en-US" sz="4000" b="1" dirty="0">
                  <a:solidFill>
                    <a:srgbClr val="124E73"/>
                  </a:solidFill>
                  <a:latin typeface="Crimson Text Bold"/>
                </a:rPr>
                <a:t> </a:t>
              </a:r>
              <a:r>
                <a:rPr lang="en-US" sz="4000" b="1" dirty="0" err="1">
                  <a:solidFill>
                    <a:srgbClr val="124E73"/>
                  </a:solidFill>
                  <a:latin typeface="Crimson Text Bold"/>
                </a:rPr>
                <a:t>vào</a:t>
              </a:r>
              <a:endParaRPr lang="vi-VN" sz="4000" b="1" dirty="0">
                <a:solidFill>
                  <a:srgbClr val="124E73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7D9ACB7-DE56-4DDF-B320-C371105578EB}"/>
                </a:ext>
              </a:extLst>
            </p:cNvPr>
            <p:cNvSpPr txBox="1"/>
            <p:nvPr/>
          </p:nvSpPr>
          <p:spPr>
            <a:xfrm>
              <a:off x="425818" y="3032760"/>
              <a:ext cx="3075504" cy="31085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sz="2800" dirty="0" err="1">
                  <a:latin typeface="Crimson Text Bold"/>
                </a:rPr>
                <a:t>Thông</a:t>
              </a:r>
              <a:r>
                <a:rPr lang="en-US" sz="2800" dirty="0">
                  <a:latin typeface="Crimson Text Bold"/>
                </a:rPr>
                <a:t> tin DK/DN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sz="2800" dirty="0" err="1">
                  <a:latin typeface="Crimson Text Bold"/>
                </a:rPr>
                <a:t>Dữ</a:t>
              </a:r>
              <a:r>
                <a:rPr lang="en-US" sz="2800" dirty="0">
                  <a:latin typeface="Crimson Text Bold"/>
                </a:rPr>
                <a:t> </a:t>
              </a:r>
              <a:r>
                <a:rPr lang="en-US" sz="2800" dirty="0" err="1">
                  <a:latin typeface="Crimson Text Bold"/>
                </a:rPr>
                <a:t>liệu</a:t>
              </a:r>
              <a:r>
                <a:rPr lang="en-US" sz="2800" dirty="0">
                  <a:latin typeface="Crimson Text Bold"/>
                </a:rPr>
                <a:t> </a:t>
              </a:r>
              <a:r>
                <a:rPr lang="en-US" sz="2800" dirty="0" err="1">
                  <a:latin typeface="Crimson Text Bold"/>
                </a:rPr>
                <a:t>phim</a:t>
              </a:r>
              <a:endParaRPr lang="en-US" sz="2800" dirty="0">
                <a:latin typeface="Crimson Text Bold"/>
              </a:endParaRP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sz="2800" dirty="0" err="1">
                  <a:latin typeface="Crimson Text Bold"/>
                </a:rPr>
                <a:t>Lịch</a:t>
              </a:r>
              <a:r>
                <a:rPr lang="en-US" sz="2800" dirty="0">
                  <a:latin typeface="Crimson Text Bold"/>
                </a:rPr>
                <a:t> </a:t>
              </a:r>
              <a:r>
                <a:rPr lang="en-US" sz="2800" dirty="0" err="1">
                  <a:latin typeface="Crimson Text Bold"/>
                </a:rPr>
                <a:t>chiếu</a:t>
              </a:r>
              <a:endParaRPr lang="en-US" sz="2800" dirty="0">
                <a:latin typeface="Crimson Text Bold"/>
              </a:endParaRP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sz="2800" dirty="0" err="1">
                  <a:latin typeface="Crimson Text Bold"/>
                </a:rPr>
                <a:t>Thông</a:t>
              </a:r>
              <a:r>
                <a:rPr lang="en-US" sz="2800" dirty="0">
                  <a:latin typeface="Crimson Text Bold"/>
                </a:rPr>
                <a:t> tin </a:t>
              </a:r>
              <a:r>
                <a:rPr lang="en-US" sz="2800" dirty="0" err="1">
                  <a:latin typeface="Crimson Text Bold"/>
                </a:rPr>
                <a:t>vé</a:t>
              </a:r>
              <a:endParaRPr lang="en-US" sz="2800" dirty="0">
                <a:latin typeface="Crimson Text Bold"/>
              </a:endParaRP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sz="2800" dirty="0" err="1">
                  <a:latin typeface="Crimson Text Bold"/>
                </a:rPr>
                <a:t>Thông</a:t>
              </a:r>
              <a:r>
                <a:rPr lang="en-US" sz="2800" dirty="0">
                  <a:latin typeface="Crimson Text Bold"/>
                </a:rPr>
                <a:t> tin </a:t>
              </a:r>
              <a:r>
                <a:rPr lang="en-US" sz="2800" dirty="0" err="1">
                  <a:latin typeface="Crimson Text Bold"/>
                </a:rPr>
                <a:t>thanh</a:t>
              </a:r>
              <a:r>
                <a:rPr lang="en-US" sz="2800" dirty="0">
                  <a:latin typeface="Crimson Text Bold"/>
                </a:rPr>
                <a:t> </a:t>
              </a:r>
              <a:r>
                <a:rPr lang="en-US" sz="2800" dirty="0" err="1">
                  <a:latin typeface="Crimson Text Bold"/>
                </a:rPr>
                <a:t>toán</a:t>
              </a:r>
              <a:endParaRPr lang="vi-VN" sz="2800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94E7713-0D33-4F2F-A751-397C761C6884}"/>
                </a:ext>
              </a:extLst>
            </p:cNvPr>
            <p:cNvSpPr txBox="1"/>
            <p:nvPr/>
          </p:nvSpPr>
          <p:spPr>
            <a:xfrm>
              <a:off x="1584960" y="4114800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vi-VN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3A4FC77-8588-4E1F-9290-D5F0FE5E93D8}"/>
              </a:ext>
            </a:extLst>
          </p:cNvPr>
          <p:cNvGrpSpPr/>
          <p:nvPr/>
        </p:nvGrpSpPr>
        <p:grpSpPr>
          <a:xfrm>
            <a:off x="10984886" y="2099803"/>
            <a:ext cx="3249275" cy="5028925"/>
            <a:chOff x="11129077" y="1803504"/>
            <a:chExt cx="3249275" cy="502892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BEF0238-05AE-42D9-BB94-412BFB99ADC2}"/>
                </a:ext>
              </a:extLst>
            </p:cNvPr>
            <p:cNvSpPr/>
            <p:nvPr/>
          </p:nvSpPr>
          <p:spPr>
            <a:xfrm>
              <a:off x="11129077" y="2349661"/>
              <a:ext cx="3105084" cy="4482768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 dirty="0"/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38FB2BD8-E2D9-43B7-9BD3-AC53A6DB4453}"/>
                </a:ext>
              </a:extLst>
            </p:cNvPr>
            <p:cNvSpPr/>
            <p:nvPr/>
          </p:nvSpPr>
          <p:spPr>
            <a:xfrm>
              <a:off x="11332878" y="1803504"/>
              <a:ext cx="2697482" cy="784830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0CF41C8-ABA1-4E63-B5A5-B3E7FF830163}"/>
                </a:ext>
              </a:extLst>
            </p:cNvPr>
            <p:cNvSpPr txBox="1"/>
            <p:nvPr/>
          </p:nvSpPr>
          <p:spPr>
            <a:xfrm>
              <a:off x="11536679" y="1803504"/>
              <a:ext cx="23317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b="1" dirty="0" err="1">
                  <a:solidFill>
                    <a:srgbClr val="124E73"/>
                  </a:solidFill>
                  <a:latin typeface="Crimson Text Bold"/>
                </a:rPr>
                <a:t>Đầu</a:t>
              </a:r>
              <a:r>
                <a:rPr lang="en-US" sz="4000" b="1" dirty="0">
                  <a:solidFill>
                    <a:srgbClr val="124E73"/>
                  </a:solidFill>
                  <a:latin typeface="Crimson Text Bold"/>
                </a:rPr>
                <a:t> ra</a:t>
              </a:r>
              <a:endParaRPr lang="vi-VN" sz="4000" b="1" dirty="0">
                <a:solidFill>
                  <a:srgbClr val="124E73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468022F-5D65-4590-B2BB-FC10A09399BC}"/>
                </a:ext>
              </a:extLst>
            </p:cNvPr>
            <p:cNvSpPr txBox="1"/>
            <p:nvPr/>
          </p:nvSpPr>
          <p:spPr>
            <a:xfrm>
              <a:off x="11302848" y="3134491"/>
              <a:ext cx="3075504" cy="2677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sz="2800" dirty="0" err="1">
                  <a:latin typeface="Crimson Text Bold"/>
                </a:rPr>
                <a:t>Danh</a:t>
              </a:r>
              <a:r>
                <a:rPr lang="en-US" sz="2800" dirty="0">
                  <a:latin typeface="Crimson Text Bold"/>
                </a:rPr>
                <a:t> </a:t>
              </a:r>
              <a:r>
                <a:rPr lang="en-US" sz="2800" dirty="0" err="1">
                  <a:latin typeface="Crimson Text Bold"/>
                </a:rPr>
                <a:t>sách</a:t>
              </a:r>
              <a:r>
                <a:rPr lang="en-US" sz="2800" dirty="0">
                  <a:latin typeface="Crimson Text Bold"/>
                </a:rPr>
                <a:t> </a:t>
              </a:r>
              <a:r>
                <a:rPr lang="en-US" sz="2800" dirty="0" err="1">
                  <a:latin typeface="Crimson Text Bold"/>
                </a:rPr>
                <a:t>phim</a:t>
              </a:r>
              <a:endParaRPr lang="en-US" sz="2800" dirty="0">
                <a:latin typeface="Crimson Text Bold"/>
              </a:endParaRP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sz="2800" dirty="0" err="1">
                  <a:latin typeface="Crimson Text Bold"/>
                </a:rPr>
                <a:t>Lịch</a:t>
              </a:r>
              <a:r>
                <a:rPr lang="en-US" sz="2800" dirty="0">
                  <a:latin typeface="Crimson Text Bold"/>
                </a:rPr>
                <a:t> </a:t>
              </a:r>
              <a:r>
                <a:rPr lang="en-US" sz="2800" dirty="0" err="1">
                  <a:latin typeface="Crimson Text Bold"/>
                </a:rPr>
                <a:t>chiếu</a:t>
              </a:r>
              <a:endParaRPr lang="en-US" sz="2800" dirty="0">
                <a:latin typeface="Crimson Text Bold"/>
              </a:endParaRP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sz="2800" dirty="0" err="1">
                  <a:latin typeface="Crimson Text Bold"/>
                </a:rPr>
                <a:t>Vé</a:t>
              </a:r>
              <a:r>
                <a:rPr lang="en-US" sz="2800" dirty="0">
                  <a:latin typeface="Crimson Text Bold"/>
                </a:rPr>
                <a:t> </a:t>
              </a:r>
              <a:r>
                <a:rPr lang="en-US" sz="2800" dirty="0" err="1">
                  <a:latin typeface="Crimson Text Bold"/>
                </a:rPr>
                <a:t>xem</a:t>
              </a:r>
              <a:r>
                <a:rPr lang="en-US" sz="2800" dirty="0">
                  <a:latin typeface="Crimson Text Bold"/>
                </a:rPr>
                <a:t> </a:t>
              </a:r>
              <a:r>
                <a:rPr lang="en-US" sz="2800" dirty="0" err="1">
                  <a:latin typeface="Crimson Text Bold"/>
                </a:rPr>
                <a:t>phim</a:t>
              </a:r>
              <a:endParaRPr lang="en-US" sz="2800" dirty="0">
                <a:latin typeface="Crimson Text Bold"/>
              </a:endParaRP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sz="2800" dirty="0" err="1">
                  <a:latin typeface="Crimson Text Bold"/>
                </a:rPr>
                <a:t>Lịch</a:t>
              </a:r>
              <a:r>
                <a:rPr lang="en-US" sz="2800" dirty="0">
                  <a:latin typeface="Crimson Text Bold"/>
                </a:rPr>
                <a:t> </a:t>
              </a:r>
              <a:r>
                <a:rPr lang="en-US" sz="2800" dirty="0" err="1">
                  <a:latin typeface="Crimson Text Bold"/>
                </a:rPr>
                <a:t>sử</a:t>
              </a:r>
              <a:r>
                <a:rPr lang="en-US" sz="2800" dirty="0">
                  <a:latin typeface="Crimson Text Bold"/>
                </a:rPr>
                <a:t> </a:t>
              </a:r>
              <a:r>
                <a:rPr lang="en-US" sz="2800" dirty="0" err="1">
                  <a:latin typeface="Crimson Text Bold"/>
                </a:rPr>
                <a:t>đặt</a:t>
              </a:r>
              <a:r>
                <a:rPr lang="en-US" sz="2800" dirty="0">
                  <a:latin typeface="Crimson Text Bold"/>
                </a:rPr>
                <a:t> </a:t>
              </a:r>
              <a:r>
                <a:rPr lang="en-US" sz="2800" dirty="0" err="1">
                  <a:latin typeface="Crimson Text Bold"/>
                </a:rPr>
                <a:t>vé</a:t>
              </a:r>
              <a:endParaRPr lang="en-US" sz="2800" dirty="0">
                <a:latin typeface="Crimson Text Bold"/>
              </a:endParaRP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sz="2800" dirty="0" err="1">
                  <a:latin typeface="Crimson Text Bold"/>
                </a:rPr>
                <a:t>Kết</a:t>
              </a:r>
              <a:r>
                <a:rPr lang="en-US" sz="2800" dirty="0">
                  <a:latin typeface="Crimson Text Bold"/>
                </a:rPr>
                <a:t> </a:t>
              </a:r>
              <a:r>
                <a:rPr lang="en-US" sz="2800" dirty="0" err="1">
                  <a:latin typeface="Crimson Text Bold"/>
                </a:rPr>
                <a:t>quả</a:t>
              </a:r>
              <a:r>
                <a:rPr lang="en-US" sz="2800" dirty="0">
                  <a:latin typeface="Crimson Text Bold"/>
                </a:rPr>
                <a:t> </a:t>
              </a:r>
              <a:r>
                <a:rPr lang="en-US" sz="2800" dirty="0" err="1">
                  <a:latin typeface="Crimson Text Bold"/>
                </a:rPr>
                <a:t>đặt</a:t>
              </a:r>
              <a:r>
                <a:rPr lang="en-US" sz="2800" dirty="0">
                  <a:latin typeface="Crimson Text Bold"/>
                </a:rPr>
                <a:t> </a:t>
              </a:r>
              <a:r>
                <a:rPr lang="en-US" sz="2800" dirty="0" err="1">
                  <a:latin typeface="Crimson Text Bold"/>
                </a:rPr>
                <a:t>vé</a:t>
              </a:r>
              <a:endParaRPr lang="en-US" sz="2800" dirty="0">
                <a:latin typeface="Crimson Text Bold"/>
              </a:endParaRP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sz="2800" dirty="0" err="1">
                  <a:latin typeface="Crimson Text Bold"/>
                </a:rPr>
                <a:t>Báo</a:t>
              </a:r>
              <a:r>
                <a:rPr lang="en-US" sz="2800" dirty="0">
                  <a:latin typeface="Crimson Text Bold"/>
                </a:rPr>
                <a:t> </a:t>
              </a:r>
              <a:r>
                <a:rPr lang="en-US" sz="2800" dirty="0" err="1">
                  <a:latin typeface="Crimson Text Bold"/>
                </a:rPr>
                <a:t>cáo</a:t>
              </a:r>
              <a:r>
                <a:rPr lang="en-US" sz="2800" dirty="0">
                  <a:latin typeface="Crimson Text Bold"/>
                </a:rPr>
                <a:t> </a:t>
              </a:r>
              <a:r>
                <a:rPr lang="en-US" sz="2800" dirty="0" err="1">
                  <a:latin typeface="Crimson Text Bold"/>
                </a:rPr>
                <a:t>thống</a:t>
              </a:r>
              <a:r>
                <a:rPr lang="en-US" sz="2800" dirty="0">
                  <a:latin typeface="Crimson Text Bold"/>
                </a:rPr>
                <a:t> </a:t>
              </a:r>
              <a:r>
                <a:rPr lang="en-US" sz="2800" dirty="0" err="1">
                  <a:latin typeface="Crimson Text Bold"/>
                </a:rPr>
                <a:t>kê</a:t>
              </a:r>
              <a:endParaRPr lang="vi-VN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3439857463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5542777-7234-4EC2-AEE1-18FFC1AC9965}"/>
              </a:ext>
            </a:extLst>
          </p:cNvPr>
          <p:cNvSpPr txBox="1"/>
          <p:nvPr/>
        </p:nvSpPr>
        <p:spPr>
          <a:xfrm>
            <a:off x="191689" y="219364"/>
            <a:ext cx="719328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500" b="1" dirty="0" err="1">
                <a:solidFill>
                  <a:srgbClr val="124E73"/>
                </a:solidFill>
                <a:latin typeface="Crimson Text Bold"/>
              </a:rPr>
              <a:t>Biểu</a:t>
            </a:r>
            <a:r>
              <a:rPr lang="en-US" sz="4500" b="1" dirty="0">
                <a:solidFill>
                  <a:srgbClr val="124E73"/>
                </a:solidFill>
                <a:latin typeface="Crimson Text Bold"/>
              </a:rPr>
              <a:t> </a:t>
            </a:r>
            <a:r>
              <a:rPr lang="en-US" sz="4500" b="1" dirty="0" err="1">
                <a:solidFill>
                  <a:srgbClr val="124E73"/>
                </a:solidFill>
                <a:latin typeface="Crimson Text Bold"/>
              </a:rPr>
              <a:t>Đồ</a:t>
            </a:r>
            <a:r>
              <a:rPr lang="en-US" sz="4500" b="1" dirty="0">
                <a:solidFill>
                  <a:srgbClr val="124E73"/>
                </a:solidFill>
                <a:latin typeface="Crimson Text Bold"/>
              </a:rPr>
              <a:t> Use Case </a:t>
            </a:r>
            <a:r>
              <a:rPr lang="en-US" sz="4500" b="1" dirty="0" err="1">
                <a:solidFill>
                  <a:srgbClr val="124E73"/>
                </a:solidFill>
                <a:latin typeface="Crimson Text Bold"/>
              </a:rPr>
              <a:t>Tổng</a:t>
            </a:r>
            <a:r>
              <a:rPr lang="en-US" sz="4500" b="1" dirty="0">
                <a:solidFill>
                  <a:srgbClr val="124E73"/>
                </a:solidFill>
                <a:latin typeface="Crimson Text Bold"/>
              </a:rPr>
              <a:t> </a:t>
            </a:r>
            <a:r>
              <a:rPr lang="en-US" sz="4500" b="1" dirty="0" err="1">
                <a:solidFill>
                  <a:srgbClr val="124E73"/>
                </a:solidFill>
                <a:latin typeface="Crimson Text Bold"/>
              </a:rPr>
              <a:t>Quát</a:t>
            </a:r>
            <a:endParaRPr lang="vi-VN" sz="4500" b="1" dirty="0">
              <a:solidFill>
                <a:srgbClr val="124E73"/>
              </a:solidFill>
              <a:latin typeface="Crimson Text Bold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ED0147-1ABE-4D1D-8D1C-FEFFEAABFA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1" y="1004194"/>
            <a:ext cx="13373100" cy="6841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940189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7F7A343-C4FA-4DDB-B5C2-3A024554B9A8}"/>
              </a:ext>
            </a:extLst>
          </p:cNvPr>
          <p:cNvSpPr txBox="1"/>
          <p:nvPr/>
        </p:nvSpPr>
        <p:spPr>
          <a:xfrm>
            <a:off x="0" y="87868"/>
            <a:ext cx="472122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solidFill>
                  <a:srgbClr val="002060"/>
                </a:solidFill>
                <a:latin typeface="Crimson Text Bold"/>
              </a:rPr>
              <a:t>Use Case </a:t>
            </a:r>
            <a:r>
              <a:rPr lang="en-US" sz="3000" dirty="0" err="1">
                <a:solidFill>
                  <a:srgbClr val="002060"/>
                </a:solidFill>
                <a:latin typeface="Crimson Text Bold"/>
              </a:rPr>
              <a:t>Chức</a:t>
            </a:r>
            <a:r>
              <a:rPr lang="en-US" sz="3000" dirty="0">
                <a:solidFill>
                  <a:srgbClr val="002060"/>
                </a:solidFill>
                <a:latin typeface="Crimson Text Bold"/>
              </a:rPr>
              <a:t> </a:t>
            </a:r>
            <a:r>
              <a:rPr lang="en-US" sz="3000" dirty="0" err="1">
                <a:solidFill>
                  <a:srgbClr val="002060"/>
                </a:solidFill>
                <a:latin typeface="Crimson Text Bold"/>
              </a:rPr>
              <a:t>Năng</a:t>
            </a:r>
            <a:r>
              <a:rPr lang="en-US" sz="3000" dirty="0">
                <a:solidFill>
                  <a:srgbClr val="002060"/>
                </a:solidFill>
                <a:latin typeface="Crimson Text Bold"/>
              </a:rPr>
              <a:t> </a:t>
            </a:r>
            <a:r>
              <a:rPr lang="en-US" sz="3000" dirty="0" err="1">
                <a:solidFill>
                  <a:srgbClr val="002060"/>
                </a:solidFill>
                <a:latin typeface="Crimson Text Bold"/>
              </a:rPr>
              <a:t>Đăng</a:t>
            </a:r>
            <a:r>
              <a:rPr lang="en-US" sz="3000" dirty="0">
                <a:solidFill>
                  <a:srgbClr val="002060"/>
                </a:solidFill>
                <a:latin typeface="Crimson Text Bold"/>
              </a:rPr>
              <a:t> </a:t>
            </a:r>
            <a:r>
              <a:rPr lang="en-US" sz="3000" dirty="0" err="1">
                <a:solidFill>
                  <a:srgbClr val="002060"/>
                </a:solidFill>
                <a:latin typeface="Crimson Text Bold"/>
              </a:rPr>
              <a:t>Ký</a:t>
            </a:r>
            <a:endParaRPr lang="en-US" sz="3000" dirty="0">
              <a:solidFill>
                <a:srgbClr val="002060"/>
              </a:solidFill>
              <a:latin typeface="Crimson Text Bold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5CAE25-00A2-4D6B-A394-2B956A5E37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1866"/>
            <a:ext cx="14630400" cy="7222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90170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262</TotalTime>
  <Words>812</Words>
  <Application>Microsoft Office PowerPoint</Application>
  <PresentationFormat>Custom</PresentationFormat>
  <Paragraphs>123</Paragraphs>
  <Slides>28</Slides>
  <Notes>9</Notes>
  <HiddenSlides>0</HiddenSlides>
  <MMClips>2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6" baseType="lpstr">
      <vt:lpstr>Noto Sans</vt:lpstr>
      <vt:lpstr>Wingdings</vt:lpstr>
      <vt:lpstr>Arial</vt:lpstr>
      <vt:lpstr>Source Sans Pro</vt:lpstr>
      <vt:lpstr>fkGroteskNeue</vt:lpstr>
      <vt:lpstr>Crimson Text Bold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duong nguyen</cp:lastModifiedBy>
  <cp:revision>27</cp:revision>
  <dcterms:created xsi:type="dcterms:W3CDTF">2025-06-11T09:23:32Z</dcterms:created>
  <dcterms:modified xsi:type="dcterms:W3CDTF">2025-11-27T03:41:59Z</dcterms:modified>
</cp:coreProperties>
</file>